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23" r:id="rId5"/>
    <p:sldId id="256" r:id="rId6"/>
    <p:sldId id="306" r:id="rId7"/>
    <p:sldId id="257" r:id="rId8"/>
    <p:sldId id="308" r:id="rId9"/>
    <p:sldId id="307" r:id="rId10"/>
    <p:sldId id="309" r:id="rId11"/>
    <p:sldId id="310" r:id="rId12"/>
    <p:sldId id="304" r:id="rId13"/>
    <p:sldId id="311" r:id="rId14"/>
    <p:sldId id="314" r:id="rId15"/>
    <p:sldId id="313" r:id="rId16"/>
    <p:sldId id="315" r:id="rId17"/>
    <p:sldId id="316" r:id="rId18"/>
    <p:sldId id="318" r:id="rId19"/>
    <p:sldId id="320" r:id="rId20"/>
    <p:sldId id="321" r:id="rId21"/>
    <p:sldId id="322" r:id="rId22"/>
    <p:sldId id="317" r:id="rId23"/>
    <p:sldId id="31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4B4F55"/>
    <a:srgbClr val="4B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22A41-D6E7-467D-A2AA-73347E881087}" v="4" dt="2022-07-27T14:08:56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50"/>
  </p:normalViewPr>
  <p:slideViewPr>
    <p:cSldViewPr snapToGrid="0" snapToObjects="1">
      <p:cViewPr varScale="1">
        <p:scale>
          <a:sx n="105" d="100"/>
          <a:sy n="105" d="100"/>
        </p:scale>
        <p:origin x="72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9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DaRe" userId="0cb2877f-e449-4d6f-b3c4-1b42a2fec4e6" providerId="ADAL" clId="{F8522A41-D6E7-467D-A2AA-73347E881087}"/>
    <pc:docChg chg="undo custSel addSld delSld modSld sldOrd">
      <pc:chgData name="Don DaRe" userId="0cb2877f-e449-4d6f-b3c4-1b42a2fec4e6" providerId="ADAL" clId="{F8522A41-D6E7-467D-A2AA-73347E881087}" dt="2022-07-27T14:09:04.067" v="396" actId="1076"/>
      <pc:docMkLst>
        <pc:docMk/>
      </pc:docMkLst>
      <pc:sldChg chg="del">
        <pc:chgData name="Don DaRe" userId="0cb2877f-e449-4d6f-b3c4-1b42a2fec4e6" providerId="ADAL" clId="{F8522A41-D6E7-467D-A2AA-73347E881087}" dt="2022-07-27T13:28:07.717" v="371" actId="47"/>
        <pc:sldMkLst>
          <pc:docMk/>
          <pc:sldMk cId="285536481" sldId="282"/>
        </pc:sldMkLst>
      </pc:sldChg>
      <pc:sldChg chg="addSp delSp modSp mod ord">
        <pc:chgData name="Don DaRe" userId="0cb2877f-e449-4d6f-b3c4-1b42a2fec4e6" providerId="ADAL" clId="{F8522A41-D6E7-467D-A2AA-73347E881087}" dt="2022-07-27T13:27:05.912" v="357" actId="20577"/>
        <pc:sldMkLst>
          <pc:docMk/>
          <pc:sldMk cId="940202215" sldId="304"/>
        </pc:sldMkLst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6" creationId="{4C8360D5-224C-4961-808C-E7F1491FA578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7" creationId="{98D12D13-984D-471F-9982-2A0713CC2D6B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8" creationId="{AA18341A-B9A0-4B7B-A777-E5A2672D5D45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9" creationId="{8E7FA02D-6B01-416A-A20A-8B35832795CD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10" creationId="{30549A01-FBCB-4892-AB05-586BF3CEAAA3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14" creationId="{04BC81C7-2E86-4669-8B29-9CFF4B16F862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16" creationId="{26045072-641E-402E-B151-D69586CF4493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17" creationId="{8EF860B0-C65E-425D-BCB2-B92F9640EC74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18" creationId="{CA6DFE47-B1AC-45C4-AE0B-E6FFABB59BE3}"/>
          </ac:spMkLst>
        </pc:spChg>
        <pc:spChg chg="del">
          <ac:chgData name="Don DaRe" userId="0cb2877f-e449-4d6f-b3c4-1b42a2fec4e6" providerId="ADAL" clId="{F8522A41-D6E7-467D-A2AA-73347E881087}" dt="2022-07-27T13:18:18.065" v="8" actId="478"/>
          <ac:spMkLst>
            <pc:docMk/>
            <pc:sldMk cId="940202215" sldId="304"/>
            <ac:spMk id="20" creationId="{AFF887F6-182D-45F1-B6A7-390070CDD626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22" creationId="{C5D27D20-65AF-40BB-9D06-48A9640C9ADE}"/>
          </ac:spMkLst>
        </pc:spChg>
        <pc:spChg chg="del mod">
          <ac:chgData name="Don DaRe" userId="0cb2877f-e449-4d6f-b3c4-1b42a2fec4e6" providerId="ADAL" clId="{F8522A41-D6E7-467D-A2AA-73347E881087}" dt="2022-07-27T13:18:23.409" v="11" actId="478"/>
          <ac:spMkLst>
            <pc:docMk/>
            <pc:sldMk cId="940202215" sldId="304"/>
            <ac:spMk id="23" creationId="{3E78A632-ED00-484C-A45E-EF1C3F96D546}"/>
          </ac:spMkLst>
        </pc:spChg>
        <pc:spChg chg="mod">
          <ac:chgData name="Don DaRe" userId="0cb2877f-e449-4d6f-b3c4-1b42a2fec4e6" providerId="ADAL" clId="{F8522A41-D6E7-467D-A2AA-73347E881087}" dt="2022-07-27T13:27:05.912" v="357" actId="20577"/>
          <ac:spMkLst>
            <pc:docMk/>
            <pc:sldMk cId="940202215" sldId="304"/>
            <ac:spMk id="24" creationId="{62949E2A-7B6B-4401-A7F8-81136ED18F9F}"/>
          </ac:spMkLst>
        </pc:spChg>
        <pc:spChg chg="del">
          <ac:chgData name="Don DaRe" userId="0cb2877f-e449-4d6f-b3c4-1b42a2fec4e6" providerId="ADAL" clId="{F8522A41-D6E7-467D-A2AA-73347E881087}" dt="2022-07-27T13:18:20.129" v="9" actId="478"/>
          <ac:spMkLst>
            <pc:docMk/>
            <pc:sldMk cId="940202215" sldId="304"/>
            <ac:spMk id="25" creationId="{61404671-CFF2-4BF4-95E3-93A876F4F21D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26" creationId="{679E296A-30E4-4C75-965F-5DD046AB7AA5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28" creationId="{C2DCBD34-22DE-4B9D-A2B9-C0FBEEFC77CB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29" creationId="{DE7083D8-1452-475C-A156-5A3E8E3893A5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30" creationId="{2F3D1854-F914-41F2-8EF4-9A3EFEDFB019}"/>
          </ac:spMkLst>
        </pc:spChg>
        <pc:spChg chg="mod">
          <ac:chgData name="Don DaRe" userId="0cb2877f-e449-4d6f-b3c4-1b42a2fec4e6" providerId="ADAL" clId="{F8522A41-D6E7-467D-A2AA-73347E881087}" dt="2022-07-27T13:25:09.166" v="312" actId="1038"/>
          <ac:spMkLst>
            <pc:docMk/>
            <pc:sldMk cId="940202215" sldId="304"/>
            <ac:spMk id="31" creationId="{B1CB9ABF-AB8F-41C1-B3E5-05493D4C8B13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32" creationId="{32726EB4-40D9-4CBD-849C-B0BF0F592E9E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33" creationId="{685C0323-0042-4B33-84F8-AAFACB814273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34" creationId="{EBEACBAC-CBDE-4337-AF63-A04261EE3C1B}"/>
          </ac:spMkLst>
        </pc:spChg>
        <pc:spChg chg="del">
          <ac:chgData name="Don DaRe" userId="0cb2877f-e449-4d6f-b3c4-1b42a2fec4e6" providerId="ADAL" clId="{F8522A41-D6E7-467D-A2AA-73347E881087}" dt="2022-07-27T13:18:28.551" v="12" actId="478"/>
          <ac:spMkLst>
            <pc:docMk/>
            <pc:sldMk cId="940202215" sldId="304"/>
            <ac:spMk id="35" creationId="{F650EC15-F749-484C-8AE4-B0EBE1823EE4}"/>
          </ac:spMkLst>
        </pc:spChg>
        <pc:spChg chg="add mod">
          <ac:chgData name="Don DaRe" userId="0cb2877f-e449-4d6f-b3c4-1b42a2fec4e6" providerId="ADAL" clId="{F8522A41-D6E7-467D-A2AA-73347E881087}" dt="2022-07-27T13:26:03.816" v="339" actId="1076"/>
          <ac:spMkLst>
            <pc:docMk/>
            <pc:sldMk cId="940202215" sldId="304"/>
            <ac:spMk id="36" creationId="{3207FBF8-117C-7D2C-682C-B2E06712FAF8}"/>
          </ac:spMkLst>
        </pc:spChg>
        <pc:spChg chg="add mod">
          <ac:chgData name="Don DaRe" userId="0cb2877f-e449-4d6f-b3c4-1b42a2fec4e6" providerId="ADAL" clId="{F8522A41-D6E7-467D-A2AA-73347E881087}" dt="2022-07-27T13:25:21.552" v="327" actId="20577"/>
          <ac:spMkLst>
            <pc:docMk/>
            <pc:sldMk cId="940202215" sldId="304"/>
            <ac:spMk id="37" creationId="{E7F25F4A-C09C-B4B3-7F5E-347713E4EF82}"/>
          </ac:spMkLst>
        </pc:spChg>
        <pc:spChg chg="add mod">
          <ac:chgData name="Don DaRe" userId="0cb2877f-e449-4d6f-b3c4-1b42a2fec4e6" providerId="ADAL" clId="{F8522A41-D6E7-467D-A2AA-73347E881087}" dt="2022-07-27T13:25:43.616" v="338" actId="20577"/>
          <ac:spMkLst>
            <pc:docMk/>
            <pc:sldMk cId="940202215" sldId="304"/>
            <ac:spMk id="38" creationId="{8C800C29-CBF9-7A13-FA07-9FD536BF18D0}"/>
          </ac:spMkLst>
        </pc:spChg>
        <pc:cxnChg chg="mod">
          <ac:chgData name="Don DaRe" userId="0cb2877f-e449-4d6f-b3c4-1b42a2fec4e6" providerId="ADAL" clId="{F8522A41-D6E7-467D-A2AA-73347E881087}" dt="2022-07-27T13:25:09.166" v="312" actId="1038"/>
          <ac:cxnSpMkLst>
            <pc:docMk/>
            <pc:sldMk cId="940202215" sldId="304"/>
            <ac:cxnSpMk id="12" creationId="{C847FBEA-F80D-445B-9017-1B629779473C}"/>
          </ac:cxnSpMkLst>
        </pc:cxnChg>
        <pc:cxnChg chg="mod">
          <ac:chgData name="Don DaRe" userId="0cb2877f-e449-4d6f-b3c4-1b42a2fec4e6" providerId="ADAL" clId="{F8522A41-D6E7-467D-A2AA-73347E881087}" dt="2022-07-27T13:25:09.166" v="312" actId="1038"/>
          <ac:cxnSpMkLst>
            <pc:docMk/>
            <pc:sldMk cId="940202215" sldId="304"/>
            <ac:cxnSpMk id="13" creationId="{AD1C366D-BA02-44DF-80E2-BC4C1F355023}"/>
          </ac:cxnSpMkLst>
        </pc:cxnChg>
        <pc:cxnChg chg="del">
          <ac:chgData name="Don DaRe" userId="0cb2877f-e449-4d6f-b3c4-1b42a2fec4e6" providerId="ADAL" clId="{F8522A41-D6E7-467D-A2AA-73347E881087}" dt="2022-07-27T13:18:28.551" v="12" actId="478"/>
          <ac:cxnSpMkLst>
            <pc:docMk/>
            <pc:sldMk cId="940202215" sldId="304"/>
            <ac:cxnSpMk id="15" creationId="{FAEE63FB-171F-494D-81FC-0F63CB1799D4}"/>
          </ac:cxnSpMkLst>
        </pc:cxnChg>
        <pc:cxnChg chg="del">
          <ac:chgData name="Don DaRe" userId="0cb2877f-e449-4d6f-b3c4-1b42a2fec4e6" providerId="ADAL" clId="{F8522A41-D6E7-467D-A2AA-73347E881087}" dt="2022-07-27T13:18:28.551" v="12" actId="478"/>
          <ac:cxnSpMkLst>
            <pc:docMk/>
            <pc:sldMk cId="940202215" sldId="304"/>
            <ac:cxnSpMk id="19" creationId="{EB5ADCE5-C4EE-41EC-9C64-37838B4A70A0}"/>
          </ac:cxnSpMkLst>
        </pc:cxnChg>
        <pc:cxnChg chg="del">
          <ac:chgData name="Don DaRe" userId="0cb2877f-e449-4d6f-b3c4-1b42a2fec4e6" providerId="ADAL" clId="{F8522A41-D6E7-467D-A2AA-73347E881087}" dt="2022-07-27T13:18:28.551" v="12" actId="478"/>
          <ac:cxnSpMkLst>
            <pc:docMk/>
            <pc:sldMk cId="940202215" sldId="304"/>
            <ac:cxnSpMk id="21" creationId="{9493CC74-D3A0-49BB-969B-BBBEA0EA26A0}"/>
          </ac:cxnSpMkLst>
        </pc:cxnChg>
      </pc:sldChg>
      <pc:sldChg chg="modSp mod">
        <pc:chgData name="Don DaRe" userId="0cb2877f-e449-4d6f-b3c4-1b42a2fec4e6" providerId="ADAL" clId="{F8522A41-D6E7-467D-A2AA-73347E881087}" dt="2022-07-27T13:30:30.804" v="388" actId="115"/>
        <pc:sldMkLst>
          <pc:docMk/>
          <pc:sldMk cId="1137964185" sldId="314"/>
        </pc:sldMkLst>
        <pc:spChg chg="mod">
          <ac:chgData name="Don DaRe" userId="0cb2877f-e449-4d6f-b3c4-1b42a2fec4e6" providerId="ADAL" clId="{F8522A41-D6E7-467D-A2AA-73347E881087}" dt="2022-07-27T13:30:30.804" v="388" actId="115"/>
          <ac:spMkLst>
            <pc:docMk/>
            <pc:sldMk cId="1137964185" sldId="314"/>
            <ac:spMk id="6" creationId="{923CE1AD-4520-D2A6-DC54-B977392D9B1E}"/>
          </ac:spMkLst>
        </pc:spChg>
      </pc:sldChg>
      <pc:sldChg chg="modSp mod ord">
        <pc:chgData name="Don DaRe" userId="0cb2877f-e449-4d6f-b3c4-1b42a2fec4e6" providerId="ADAL" clId="{F8522A41-D6E7-467D-A2AA-73347E881087}" dt="2022-07-27T13:27:44.516" v="370"/>
        <pc:sldMkLst>
          <pc:docMk/>
          <pc:sldMk cId="1982996179" sldId="317"/>
        </pc:sldMkLst>
        <pc:spChg chg="mod">
          <ac:chgData name="Don DaRe" userId="0cb2877f-e449-4d6f-b3c4-1b42a2fec4e6" providerId="ADAL" clId="{F8522A41-D6E7-467D-A2AA-73347E881087}" dt="2022-07-27T13:27:38.735" v="368" actId="20577"/>
          <ac:spMkLst>
            <pc:docMk/>
            <pc:sldMk cId="1982996179" sldId="317"/>
            <ac:spMk id="2" creationId="{E37467FB-E947-56A0-D2D0-48AE41893D72}"/>
          </ac:spMkLst>
        </pc:spChg>
      </pc:sldChg>
      <pc:sldChg chg="ord">
        <pc:chgData name="Don DaRe" userId="0cb2877f-e449-4d6f-b3c4-1b42a2fec4e6" providerId="ADAL" clId="{F8522A41-D6E7-467D-A2AA-73347E881087}" dt="2022-07-27T13:27:34.122" v="359"/>
        <pc:sldMkLst>
          <pc:docMk/>
          <pc:sldMk cId="1385445373" sldId="322"/>
        </pc:sldMkLst>
      </pc:sldChg>
      <pc:sldChg chg="addSp delSp modSp new mod modClrScheme chgLayout">
        <pc:chgData name="Don DaRe" userId="0cb2877f-e449-4d6f-b3c4-1b42a2fec4e6" providerId="ADAL" clId="{F8522A41-D6E7-467D-A2AA-73347E881087}" dt="2022-07-27T14:09:04.067" v="396" actId="1076"/>
        <pc:sldMkLst>
          <pc:docMk/>
          <pc:sldMk cId="170837001" sldId="323"/>
        </pc:sldMkLst>
        <pc:spChg chg="del">
          <ac:chgData name="Don DaRe" userId="0cb2877f-e449-4d6f-b3c4-1b42a2fec4e6" providerId="ADAL" clId="{F8522A41-D6E7-467D-A2AA-73347E881087}" dt="2022-07-27T13:57:38.413" v="390" actId="700"/>
          <ac:spMkLst>
            <pc:docMk/>
            <pc:sldMk cId="170837001" sldId="323"/>
            <ac:spMk id="2" creationId="{B541E7BB-DD8C-4E01-85FB-2FEB28FDC531}"/>
          </ac:spMkLst>
        </pc:spChg>
        <pc:spChg chg="del">
          <ac:chgData name="Don DaRe" userId="0cb2877f-e449-4d6f-b3c4-1b42a2fec4e6" providerId="ADAL" clId="{F8522A41-D6E7-467D-A2AA-73347E881087}" dt="2022-07-27T13:57:38.413" v="390" actId="700"/>
          <ac:spMkLst>
            <pc:docMk/>
            <pc:sldMk cId="170837001" sldId="323"/>
            <ac:spMk id="3" creationId="{06B7D4A3-75AD-ED50-4960-D3EA006BB684}"/>
          </ac:spMkLst>
        </pc:spChg>
        <pc:picChg chg="add del mod">
          <ac:chgData name="Don DaRe" userId="0cb2877f-e449-4d6f-b3c4-1b42a2fec4e6" providerId="ADAL" clId="{F8522A41-D6E7-467D-A2AA-73347E881087}" dt="2022-07-27T14:08:35.131" v="393" actId="478"/>
          <ac:picMkLst>
            <pc:docMk/>
            <pc:sldMk cId="170837001" sldId="323"/>
            <ac:picMk id="5" creationId="{C84B68FB-CC4F-ACE6-3F8B-8DA370B72E6E}"/>
          </ac:picMkLst>
        </pc:picChg>
        <pc:picChg chg="add mod">
          <ac:chgData name="Don DaRe" userId="0cb2877f-e449-4d6f-b3c4-1b42a2fec4e6" providerId="ADAL" clId="{F8522A41-D6E7-467D-A2AA-73347E881087}" dt="2022-07-27T14:09:04.067" v="396" actId="1076"/>
          <ac:picMkLst>
            <pc:docMk/>
            <pc:sldMk cId="170837001" sldId="323"/>
            <ac:picMk id="7" creationId="{0B145887-9267-40CF-6AD8-0B24639CA0F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39E1-9522-4A06-8F30-66864656A86B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257CC51C-F18A-4B40-818D-685F10CD8EA3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</a:rPr>
            <a:t>1. Identify</a:t>
          </a:r>
        </a:p>
      </dgm:t>
    </dgm:pt>
    <dgm:pt modelId="{68A184F4-ABD6-49EB-A8A1-EC3D1F57BD72}" type="parTrans" cxnId="{E856DB9D-A3ED-4E18-B1E8-4A6AF882D63C}">
      <dgm:prSet/>
      <dgm:spPr/>
      <dgm:t>
        <a:bodyPr/>
        <a:lstStyle/>
        <a:p>
          <a:endParaRPr lang="en-US"/>
        </a:p>
      </dgm:t>
    </dgm:pt>
    <dgm:pt modelId="{ABC281FA-1B2F-405B-9A59-DFCA0D9F4514}" type="sibTrans" cxnId="{E856DB9D-A3ED-4E18-B1E8-4A6AF882D63C}">
      <dgm:prSet/>
      <dgm:spPr/>
      <dgm:t>
        <a:bodyPr/>
        <a:lstStyle/>
        <a:p>
          <a:endParaRPr lang="en-US"/>
        </a:p>
      </dgm:t>
    </dgm:pt>
    <dgm:pt modelId="{43C32A57-22A2-4C39-9136-AF1DBC6758FA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</a:rPr>
            <a:t>2. Analyze</a:t>
          </a:r>
        </a:p>
      </dgm:t>
    </dgm:pt>
    <dgm:pt modelId="{FD9C00C8-8BE7-45E5-B643-444536774E2C}" type="parTrans" cxnId="{EC269ECB-9FCC-4DFB-907C-203D51F27A33}">
      <dgm:prSet/>
      <dgm:spPr/>
      <dgm:t>
        <a:bodyPr/>
        <a:lstStyle/>
        <a:p>
          <a:endParaRPr lang="en-US"/>
        </a:p>
      </dgm:t>
    </dgm:pt>
    <dgm:pt modelId="{14D7CF67-34C8-4D7A-8F87-66057FE7FD7E}" type="sibTrans" cxnId="{EC269ECB-9FCC-4DFB-907C-203D51F27A33}">
      <dgm:prSet/>
      <dgm:spPr/>
      <dgm:t>
        <a:bodyPr/>
        <a:lstStyle/>
        <a:p>
          <a:endParaRPr lang="en-US"/>
        </a:p>
      </dgm:t>
    </dgm:pt>
    <dgm:pt modelId="{C302D4B5-F5B3-4958-83F1-1C11E575E05F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</a:rPr>
            <a:t>3. Rank/Evaluate</a:t>
          </a:r>
        </a:p>
      </dgm:t>
    </dgm:pt>
    <dgm:pt modelId="{40D046D9-C1CF-4AE2-9587-E3BB07644EC5}" type="parTrans" cxnId="{7CDA196C-D5E7-412E-9A4A-25FB558A2CD6}">
      <dgm:prSet/>
      <dgm:spPr/>
      <dgm:t>
        <a:bodyPr/>
        <a:lstStyle/>
        <a:p>
          <a:endParaRPr lang="en-US"/>
        </a:p>
      </dgm:t>
    </dgm:pt>
    <dgm:pt modelId="{16564199-F118-400E-9AEE-1200F4A5453A}" type="sibTrans" cxnId="{7CDA196C-D5E7-412E-9A4A-25FB558A2CD6}">
      <dgm:prSet/>
      <dgm:spPr/>
      <dgm:t>
        <a:bodyPr/>
        <a:lstStyle/>
        <a:p>
          <a:endParaRPr lang="en-US"/>
        </a:p>
      </dgm:t>
    </dgm:pt>
    <dgm:pt modelId="{61F75C5E-3B19-4E7B-8274-C29EB949A98F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</a:rPr>
            <a:t>4. Remediate</a:t>
          </a:r>
        </a:p>
      </dgm:t>
    </dgm:pt>
    <dgm:pt modelId="{4FCEEAF6-22F8-441D-92F7-A5AA166B0D74}" type="parTrans" cxnId="{A0F6AAC1-7D61-4D15-A108-A6DC819D3806}">
      <dgm:prSet/>
      <dgm:spPr/>
      <dgm:t>
        <a:bodyPr/>
        <a:lstStyle/>
        <a:p>
          <a:endParaRPr lang="en-US"/>
        </a:p>
      </dgm:t>
    </dgm:pt>
    <dgm:pt modelId="{AEAD0910-BAAF-4FC1-92E7-898F44522C16}" type="sibTrans" cxnId="{A0F6AAC1-7D61-4D15-A108-A6DC819D3806}">
      <dgm:prSet/>
      <dgm:spPr/>
      <dgm:t>
        <a:bodyPr/>
        <a:lstStyle/>
        <a:p>
          <a:endParaRPr lang="en-US"/>
        </a:p>
      </dgm:t>
    </dgm:pt>
    <dgm:pt modelId="{651F6EA1-5470-42FE-92FA-76362AE4C16D}">
      <dgm:prSet phldrT="[Text]" custT="1"/>
      <dgm:spPr/>
      <dgm:t>
        <a:bodyPr/>
        <a:lstStyle/>
        <a:p>
          <a:r>
            <a:rPr lang="en-US" sz="1800" dirty="0">
              <a:latin typeface="Roboto" panose="02000000000000000000" pitchFamily="2" charset="0"/>
              <a:ea typeface="Roboto" panose="02000000000000000000" pitchFamily="2" charset="0"/>
            </a:rPr>
            <a:t>5. Monitor</a:t>
          </a:r>
        </a:p>
      </dgm:t>
    </dgm:pt>
    <dgm:pt modelId="{E137766F-3DD4-4251-8BCC-2EEDE7513AAA}" type="parTrans" cxnId="{57334FBF-9C77-4D48-BA9F-28F4FB6038BE}">
      <dgm:prSet/>
      <dgm:spPr/>
      <dgm:t>
        <a:bodyPr/>
        <a:lstStyle/>
        <a:p>
          <a:endParaRPr lang="en-US"/>
        </a:p>
      </dgm:t>
    </dgm:pt>
    <dgm:pt modelId="{9B692731-ABA7-4EEC-8DB9-F0DDA021D0B0}" type="sibTrans" cxnId="{57334FBF-9C77-4D48-BA9F-28F4FB6038BE}">
      <dgm:prSet/>
      <dgm:spPr/>
      <dgm:t>
        <a:bodyPr/>
        <a:lstStyle/>
        <a:p>
          <a:endParaRPr lang="en-US"/>
        </a:p>
      </dgm:t>
    </dgm:pt>
    <dgm:pt modelId="{F1B045A8-AC3E-4A3C-9550-AE3741277D6F}" type="pres">
      <dgm:prSet presAssocID="{F3B639E1-9522-4A06-8F30-66864656A86B}" presName="compositeShape" presStyleCnt="0">
        <dgm:presLayoutVars>
          <dgm:chMax val="7"/>
          <dgm:dir/>
          <dgm:resizeHandles val="exact"/>
        </dgm:presLayoutVars>
      </dgm:prSet>
      <dgm:spPr/>
    </dgm:pt>
    <dgm:pt modelId="{509BC995-69D2-4A11-B60C-202DE0F0DD8F}" type="pres">
      <dgm:prSet presAssocID="{F3B639E1-9522-4A06-8F30-66864656A86B}" presName="wedge1" presStyleLbl="node1" presStyleIdx="0" presStyleCnt="5"/>
      <dgm:spPr/>
    </dgm:pt>
    <dgm:pt modelId="{39965DF7-0881-43AB-9D67-A89F8E200B3B}" type="pres">
      <dgm:prSet presAssocID="{F3B639E1-9522-4A06-8F30-66864656A86B}" presName="dummy1a" presStyleCnt="0"/>
      <dgm:spPr/>
    </dgm:pt>
    <dgm:pt modelId="{02DFA7D1-5F63-4451-A57B-FFE2DF370963}" type="pres">
      <dgm:prSet presAssocID="{F3B639E1-9522-4A06-8F30-66864656A86B}" presName="dummy1b" presStyleCnt="0"/>
      <dgm:spPr/>
    </dgm:pt>
    <dgm:pt modelId="{03E8B15A-00E8-4DBC-9707-31377555795F}" type="pres">
      <dgm:prSet presAssocID="{F3B639E1-9522-4A06-8F30-66864656A86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F62725E-50D6-47F3-B112-B3A131DA3DD2}" type="pres">
      <dgm:prSet presAssocID="{F3B639E1-9522-4A06-8F30-66864656A86B}" presName="wedge2" presStyleLbl="node1" presStyleIdx="1" presStyleCnt="5"/>
      <dgm:spPr/>
    </dgm:pt>
    <dgm:pt modelId="{6D59F0AB-BC3F-40C6-9CBE-4C9926A9EFB4}" type="pres">
      <dgm:prSet presAssocID="{F3B639E1-9522-4A06-8F30-66864656A86B}" presName="dummy2a" presStyleCnt="0"/>
      <dgm:spPr/>
    </dgm:pt>
    <dgm:pt modelId="{C26C2E91-E740-4463-8A81-9739BAE93961}" type="pres">
      <dgm:prSet presAssocID="{F3B639E1-9522-4A06-8F30-66864656A86B}" presName="dummy2b" presStyleCnt="0"/>
      <dgm:spPr/>
    </dgm:pt>
    <dgm:pt modelId="{B6124AFE-9D8F-409C-B2DD-E19E94435537}" type="pres">
      <dgm:prSet presAssocID="{F3B639E1-9522-4A06-8F30-66864656A86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BF3D0BC-B0B6-453E-8BFD-1A739D02486F}" type="pres">
      <dgm:prSet presAssocID="{F3B639E1-9522-4A06-8F30-66864656A86B}" presName="wedge3" presStyleLbl="node1" presStyleIdx="2" presStyleCnt="5"/>
      <dgm:spPr/>
    </dgm:pt>
    <dgm:pt modelId="{486E2679-8520-4C0B-AD60-A6F91683A961}" type="pres">
      <dgm:prSet presAssocID="{F3B639E1-9522-4A06-8F30-66864656A86B}" presName="dummy3a" presStyleCnt="0"/>
      <dgm:spPr/>
    </dgm:pt>
    <dgm:pt modelId="{8A717A74-2B1C-4F1D-B69B-1116E447EFB8}" type="pres">
      <dgm:prSet presAssocID="{F3B639E1-9522-4A06-8F30-66864656A86B}" presName="dummy3b" presStyleCnt="0"/>
      <dgm:spPr/>
    </dgm:pt>
    <dgm:pt modelId="{5722D3D9-BF85-4CEA-BD5D-6A2AF676FE98}" type="pres">
      <dgm:prSet presAssocID="{F3B639E1-9522-4A06-8F30-66864656A86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D5C2DB2-8D39-4CC3-9783-9074D891C994}" type="pres">
      <dgm:prSet presAssocID="{F3B639E1-9522-4A06-8F30-66864656A86B}" presName="wedge4" presStyleLbl="node1" presStyleIdx="3" presStyleCnt="5"/>
      <dgm:spPr/>
    </dgm:pt>
    <dgm:pt modelId="{FE030084-4F29-486E-A832-E7FB6960A450}" type="pres">
      <dgm:prSet presAssocID="{F3B639E1-9522-4A06-8F30-66864656A86B}" presName="dummy4a" presStyleCnt="0"/>
      <dgm:spPr/>
    </dgm:pt>
    <dgm:pt modelId="{E79AFEC9-D97B-4D7E-934F-D79714E73EAE}" type="pres">
      <dgm:prSet presAssocID="{F3B639E1-9522-4A06-8F30-66864656A86B}" presName="dummy4b" presStyleCnt="0"/>
      <dgm:spPr/>
    </dgm:pt>
    <dgm:pt modelId="{1A35166E-DC78-453A-A23B-9DEC1C199C53}" type="pres">
      <dgm:prSet presAssocID="{F3B639E1-9522-4A06-8F30-66864656A86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36F623A-7DEC-4833-A2E4-F456996E0F60}" type="pres">
      <dgm:prSet presAssocID="{F3B639E1-9522-4A06-8F30-66864656A86B}" presName="wedge5" presStyleLbl="node1" presStyleIdx="4" presStyleCnt="5"/>
      <dgm:spPr/>
    </dgm:pt>
    <dgm:pt modelId="{696416AC-23EC-4BB5-BCD4-3E33A2574D1C}" type="pres">
      <dgm:prSet presAssocID="{F3B639E1-9522-4A06-8F30-66864656A86B}" presName="dummy5a" presStyleCnt="0"/>
      <dgm:spPr/>
    </dgm:pt>
    <dgm:pt modelId="{CC686906-74EA-4654-9F7E-BF4025A20763}" type="pres">
      <dgm:prSet presAssocID="{F3B639E1-9522-4A06-8F30-66864656A86B}" presName="dummy5b" presStyleCnt="0"/>
      <dgm:spPr/>
    </dgm:pt>
    <dgm:pt modelId="{B85294C5-11D4-45C2-8E81-B5927A50F0F1}" type="pres">
      <dgm:prSet presAssocID="{F3B639E1-9522-4A06-8F30-66864656A86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AAF7594-111C-44D0-8F0B-84539747F66A}" type="pres">
      <dgm:prSet presAssocID="{ABC281FA-1B2F-405B-9A59-DFCA0D9F4514}" presName="arrowWedge1" presStyleLbl="fgSibTrans2D1" presStyleIdx="0" presStyleCnt="5"/>
      <dgm:spPr/>
    </dgm:pt>
    <dgm:pt modelId="{69DCFB75-290E-4875-B89D-CFAA41350F9A}" type="pres">
      <dgm:prSet presAssocID="{14D7CF67-34C8-4D7A-8F87-66057FE7FD7E}" presName="arrowWedge2" presStyleLbl="fgSibTrans2D1" presStyleIdx="1" presStyleCnt="5"/>
      <dgm:spPr/>
    </dgm:pt>
    <dgm:pt modelId="{08DAE869-86C9-497D-9825-B93317245D90}" type="pres">
      <dgm:prSet presAssocID="{16564199-F118-400E-9AEE-1200F4A5453A}" presName="arrowWedge3" presStyleLbl="fgSibTrans2D1" presStyleIdx="2" presStyleCnt="5"/>
      <dgm:spPr/>
    </dgm:pt>
    <dgm:pt modelId="{E210A566-D0E9-4C2A-8A0E-B2E00ACF52A7}" type="pres">
      <dgm:prSet presAssocID="{AEAD0910-BAAF-4FC1-92E7-898F44522C16}" presName="arrowWedge4" presStyleLbl="fgSibTrans2D1" presStyleIdx="3" presStyleCnt="5"/>
      <dgm:spPr/>
    </dgm:pt>
    <dgm:pt modelId="{3FFC4F44-B765-4A8C-8B8D-8AB2EEAA436B}" type="pres">
      <dgm:prSet presAssocID="{9B692731-ABA7-4EEC-8DB9-F0DDA021D0B0}" presName="arrowWedge5" presStyleLbl="fgSibTrans2D1" presStyleIdx="4" presStyleCnt="5"/>
      <dgm:spPr/>
    </dgm:pt>
  </dgm:ptLst>
  <dgm:cxnLst>
    <dgm:cxn modelId="{7AF64D2F-3EF9-4E20-8ACE-46DA26E3F45E}" type="presOf" srcId="{257CC51C-F18A-4B40-818D-685F10CD8EA3}" destId="{509BC995-69D2-4A11-B60C-202DE0F0DD8F}" srcOrd="0" destOrd="0" presId="urn:microsoft.com/office/officeart/2005/8/layout/cycle8"/>
    <dgm:cxn modelId="{402F155D-8F70-411F-993D-44D69319D071}" type="presOf" srcId="{257CC51C-F18A-4B40-818D-685F10CD8EA3}" destId="{03E8B15A-00E8-4DBC-9707-31377555795F}" srcOrd="1" destOrd="0" presId="urn:microsoft.com/office/officeart/2005/8/layout/cycle8"/>
    <dgm:cxn modelId="{088EB860-7C94-442B-96F9-8C0D1E9E704E}" type="presOf" srcId="{61F75C5E-3B19-4E7B-8274-C29EB949A98F}" destId="{5D5C2DB2-8D39-4CC3-9783-9074D891C994}" srcOrd="0" destOrd="0" presId="urn:microsoft.com/office/officeart/2005/8/layout/cycle8"/>
    <dgm:cxn modelId="{9CECFA46-4FD5-4358-BAC8-E2D78934E50A}" type="presOf" srcId="{43C32A57-22A2-4C39-9136-AF1DBC6758FA}" destId="{5F62725E-50D6-47F3-B112-B3A131DA3DD2}" srcOrd="0" destOrd="0" presId="urn:microsoft.com/office/officeart/2005/8/layout/cycle8"/>
    <dgm:cxn modelId="{7CDA196C-D5E7-412E-9A4A-25FB558A2CD6}" srcId="{F3B639E1-9522-4A06-8F30-66864656A86B}" destId="{C302D4B5-F5B3-4958-83F1-1C11E575E05F}" srcOrd="2" destOrd="0" parTransId="{40D046D9-C1CF-4AE2-9587-E3BB07644EC5}" sibTransId="{16564199-F118-400E-9AEE-1200F4A5453A}"/>
    <dgm:cxn modelId="{FA99887C-5C5C-4E65-9663-BC057E5B834F}" type="presOf" srcId="{61F75C5E-3B19-4E7B-8274-C29EB949A98F}" destId="{1A35166E-DC78-453A-A23B-9DEC1C199C53}" srcOrd="1" destOrd="0" presId="urn:microsoft.com/office/officeart/2005/8/layout/cycle8"/>
    <dgm:cxn modelId="{E856DB9D-A3ED-4E18-B1E8-4A6AF882D63C}" srcId="{F3B639E1-9522-4A06-8F30-66864656A86B}" destId="{257CC51C-F18A-4B40-818D-685F10CD8EA3}" srcOrd="0" destOrd="0" parTransId="{68A184F4-ABD6-49EB-A8A1-EC3D1F57BD72}" sibTransId="{ABC281FA-1B2F-405B-9A59-DFCA0D9F4514}"/>
    <dgm:cxn modelId="{337FBEA9-C6FD-4E3F-8F5E-060A4F1837FD}" type="presOf" srcId="{43C32A57-22A2-4C39-9136-AF1DBC6758FA}" destId="{B6124AFE-9D8F-409C-B2DD-E19E94435537}" srcOrd="1" destOrd="0" presId="urn:microsoft.com/office/officeart/2005/8/layout/cycle8"/>
    <dgm:cxn modelId="{57334FBF-9C77-4D48-BA9F-28F4FB6038BE}" srcId="{F3B639E1-9522-4A06-8F30-66864656A86B}" destId="{651F6EA1-5470-42FE-92FA-76362AE4C16D}" srcOrd="4" destOrd="0" parTransId="{E137766F-3DD4-4251-8BCC-2EEDE7513AAA}" sibTransId="{9B692731-ABA7-4EEC-8DB9-F0DDA021D0B0}"/>
    <dgm:cxn modelId="{A0F6AAC1-7D61-4D15-A108-A6DC819D3806}" srcId="{F3B639E1-9522-4A06-8F30-66864656A86B}" destId="{61F75C5E-3B19-4E7B-8274-C29EB949A98F}" srcOrd="3" destOrd="0" parTransId="{4FCEEAF6-22F8-441D-92F7-A5AA166B0D74}" sibTransId="{AEAD0910-BAAF-4FC1-92E7-898F44522C16}"/>
    <dgm:cxn modelId="{EC269ECB-9FCC-4DFB-907C-203D51F27A33}" srcId="{F3B639E1-9522-4A06-8F30-66864656A86B}" destId="{43C32A57-22A2-4C39-9136-AF1DBC6758FA}" srcOrd="1" destOrd="0" parTransId="{FD9C00C8-8BE7-45E5-B643-444536774E2C}" sibTransId="{14D7CF67-34C8-4D7A-8F87-66057FE7FD7E}"/>
    <dgm:cxn modelId="{42E950CC-8A99-4030-891B-A7A8C0BAE23E}" type="presOf" srcId="{C302D4B5-F5B3-4958-83F1-1C11E575E05F}" destId="{DBF3D0BC-B0B6-453E-8BFD-1A739D02486F}" srcOrd="0" destOrd="0" presId="urn:microsoft.com/office/officeart/2005/8/layout/cycle8"/>
    <dgm:cxn modelId="{D9D7A6CE-7A14-4D9F-998F-AD1D79999147}" type="presOf" srcId="{F3B639E1-9522-4A06-8F30-66864656A86B}" destId="{F1B045A8-AC3E-4A3C-9550-AE3741277D6F}" srcOrd="0" destOrd="0" presId="urn:microsoft.com/office/officeart/2005/8/layout/cycle8"/>
    <dgm:cxn modelId="{EB49EFD9-0783-4CB2-9E9D-D76C5DADDD78}" type="presOf" srcId="{651F6EA1-5470-42FE-92FA-76362AE4C16D}" destId="{936F623A-7DEC-4833-A2E4-F456996E0F60}" srcOrd="0" destOrd="0" presId="urn:microsoft.com/office/officeart/2005/8/layout/cycle8"/>
    <dgm:cxn modelId="{7F2A57E8-5F4E-4D97-BCDF-F65B5911699A}" type="presOf" srcId="{651F6EA1-5470-42FE-92FA-76362AE4C16D}" destId="{B85294C5-11D4-45C2-8E81-B5927A50F0F1}" srcOrd="1" destOrd="0" presId="urn:microsoft.com/office/officeart/2005/8/layout/cycle8"/>
    <dgm:cxn modelId="{A8AC4AF7-C910-4D4D-8108-1E059D1F0E18}" type="presOf" srcId="{C302D4B5-F5B3-4958-83F1-1C11E575E05F}" destId="{5722D3D9-BF85-4CEA-BD5D-6A2AF676FE98}" srcOrd="1" destOrd="0" presId="urn:microsoft.com/office/officeart/2005/8/layout/cycle8"/>
    <dgm:cxn modelId="{F724F4B6-E13A-41BE-9259-D3D2A0908246}" type="presParOf" srcId="{F1B045A8-AC3E-4A3C-9550-AE3741277D6F}" destId="{509BC995-69D2-4A11-B60C-202DE0F0DD8F}" srcOrd="0" destOrd="0" presId="urn:microsoft.com/office/officeart/2005/8/layout/cycle8"/>
    <dgm:cxn modelId="{DFC5FB8A-B2F7-46D2-8769-D46E2DD14E01}" type="presParOf" srcId="{F1B045A8-AC3E-4A3C-9550-AE3741277D6F}" destId="{39965DF7-0881-43AB-9D67-A89F8E200B3B}" srcOrd="1" destOrd="0" presId="urn:microsoft.com/office/officeart/2005/8/layout/cycle8"/>
    <dgm:cxn modelId="{03CF4153-4AE5-478E-AC8E-A244FB62059C}" type="presParOf" srcId="{F1B045A8-AC3E-4A3C-9550-AE3741277D6F}" destId="{02DFA7D1-5F63-4451-A57B-FFE2DF370963}" srcOrd="2" destOrd="0" presId="urn:microsoft.com/office/officeart/2005/8/layout/cycle8"/>
    <dgm:cxn modelId="{3208E390-2DBF-45EA-8AAA-A164CA69BAD9}" type="presParOf" srcId="{F1B045A8-AC3E-4A3C-9550-AE3741277D6F}" destId="{03E8B15A-00E8-4DBC-9707-31377555795F}" srcOrd="3" destOrd="0" presId="urn:microsoft.com/office/officeart/2005/8/layout/cycle8"/>
    <dgm:cxn modelId="{B087F528-89A6-4EA4-B86A-1313CB1B06CA}" type="presParOf" srcId="{F1B045A8-AC3E-4A3C-9550-AE3741277D6F}" destId="{5F62725E-50D6-47F3-B112-B3A131DA3DD2}" srcOrd="4" destOrd="0" presId="urn:microsoft.com/office/officeart/2005/8/layout/cycle8"/>
    <dgm:cxn modelId="{EE9E7254-9187-4220-9C03-4E85E41111E3}" type="presParOf" srcId="{F1B045A8-AC3E-4A3C-9550-AE3741277D6F}" destId="{6D59F0AB-BC3F-40C6-9CBE-4C9926A9EFB4}" srcOrd="5" destOrd="0" presId="urn:microsoft.com/office/officeart/2005/8/layout/cycle8"/>
    <dgm:cxn modelId="{6D25E02E-7A24-4DB0-B07A-C71F0212C0CD}" type="presParOf" srcId="{F1B045A8-AC3E-4A3C-9550-AE3741277D6F}" destId="{C26C2E91-E740-4463-8A81-9739BAE93961}" srcOrd="6" destOrd="0" presId="urn:microsoft.com/office/officeart/2005/8/layout/cycle8"/>
    <dgm:cxn modelId="{CC341CE7-1DED-4E1F-B381-CCBB87D0FD14}" type="presParOf" srcId="{F1B045A8-AC3E-4A3C-9550-AE3741277D6F}" destId="{B6124AFE-9D8F-409C-B2DD-E19E94435537}" srcOrd="7" destOrd="0" presId="urn:microsoft.com/office/officeart/2005/8/layout/cycle8"/>
    <dgm:cxn modelId="{3FE9EAFE-C454-4002-A6FB-2661E3DE3644}" type="presParOf" srcId="{F1B045A8-AC3E-4A3C-9550-AE3741277D6F}" destId="{DBF3D0BC-B0B6-453E-8BFD-1A739D02486F}" srcOrd="8" destOrd="0" presId="urn:microsoft.com/office/officeart/2005/8/layout/cycle8"/>
    <dgm:cxn modelId="{2726927A-D5BE-4126-A953-A18494362702}" type="presParOf" srcId="{F1B045A8-AC3E-4A3C-9550-AE3741277D6F}" destId="{486E2679-8520-4C0B-AD60-A6F91683A961}" srcOrd="9" destOrd="0" presId="urn:microsoft.com/office/officeart/2005/8/layout/cycle8"/>
    <dgm:cxn modelId="{D8ED4DE5-4ABF-46FA-8B9B-59BF568A36DC}" type="presParOf" srcId="{F1B045A8-AC3E-4A3C-9550-AE3741277D6F}" destId="{8A717A74-2B1C-4F1D-B69B-1116E447EFB8}" srcOrd="10" destOrd="0" presId="urn:microsoft.com/office/officeart/2005/8/layout/cycle8"/>
    <dgm:cxn modelId="{9A84B335-0D88-4733-BEAA-CCE9B345E796}" type="presParOf" srcId="{F1B045A8-AC3E-4A3C-9550-AE3741277D6F}" destId="{5722D3D9-BF85-4CEA-BD5D-6A2AF676FE98}" srcOrd="11" destOrd="0" presId="urn:microsoft.com/office/officeart/2005/8/layout/cycle8"/>
    <dgm:cxn modelId="{DC39172D-F38D-4A02-820B-6E8FDB639F1D}" type="presParOf" srcId="{F1B045A8-AC3E-4A3C-9550-AE3741277D6F}" destId="{5D5C2DB2-8D39-4CC3-9783-9074D891C994}" srcOrd="12" destOrd="0" presId="urn:microsoft.com/office/officeart/2005/8/layout/cycle8"/>
    <dgm:cxn modelId="{66B6B8CC-1FB4-4A66-9AE2-F4CDEA0A3690}" type="presParOf" srcId="{F1B045A8-AC3E-4A3C-9550-AE3741277D6F}" destId="{FE030084-4F29-486E-A832-E7FB6960A450}" srcOrd="13" destOrd="0" presId="urn:microsoft.com/office/officeart/2005/8/layout/cycle8"/>
    <dgm:cxn modelId="{6CCD036C-DDA6-4BFB-8808-9088A9096E2B}" type="presParOf" srcId="{F1B045A8-AC3E-4A3C-9550-AE3741277D6F}" destId="{E79AFEC9-D97B-4D7E-934F-D79714E73EAE}" srcOrd="14" destOrd="0" presId="urn:microsoft.com/office/officeart/2005/8/layout/cycle8"/>
    <dgm:cxn modelId="{6C2F77CE-5774-4F6E-9E0C-C87933520FAD}" type="presParOf" srcId="{F1B045A8-AC3E-4A3C-9550-AE3741277D6F}" destId="{1A35166E-DC78-453A-A23B-9DEC1C199C53}" srcOrd="15" destOrd="0" presId="urn:microsoft.com/office/officeart/2005/8/layout/cycle8"/>
    <dgm:cxn modelId="{096B5178-B038-4C2C-A91D-3BBEFE778EB9}" type="presParOf" srcId="{F1B045A8-AC3E-4A3C-9550-AE3741277D6F}" destId="{936F623A-7DEC-4833-A2E4-F456996E0F60}" srcOrd="16" destOrd="0" presId="urn:microsoft.com/office/officeart/2005/8/layout/cycle8"/>
    <dgm:cxn modelId="{2DD996CB-742D-4667-B53D-72AB5B7D020D}" type="presParOf" srcId="{F1B045A8-AC3E-4A3C-9550-AE3741277D6F}" destId="{696416AC-23EC-4BB5-BCD4-3E33A2574D1C}" srcOrd="17" destOrd="0" presId="urn:microsoft.com/office/officeart/2005/8/layout/cycle8"/>
    <dgm:cxn modelId="{380EE225-9C04-45B9-B308-B6DD4FFDA08E}" type="presParOf" srcId="{F1B045A8-AC3E-4A3C-9550-AE3741277D6F}" destId="{CC686906-74EA-4654-9F7E-BF4025A20763}" srcOrd="18" destOrd="0" presId="urn:microsoft.com/office/officeart/2005/8/layout/cycle8"/>
    <dgm:cxn modelId="{76C5258E-60ED-449E-9045-DFDBAFCA2C78}" type="presParOf" srcId="{F1B045A8-AC3E-4A3C-9550-AE3741277D6F}" destId="{B85294C5-11D4-45C2-8E81-B5927A50F0F1}" srcOrd="19" destOrd="0" presId="urn:microsoft.com/office/officeart/2005/8/layout/cycle8"/>
    <dgm:cxn modelId="{6ED68B91-12BE-49EA-8785-A22C2EFC1B65}" type="presParOf" srcId="{F1B045A8-AC3E-4A3C-9550-AE3741277D6F}" destId="{2AAF7594-111C-44D0-8F0B-84539747F66A}" srcOrd="20" destOrd="0" presId="urn:microsoft.com/office/officeart/2005/8/layout/cycle8"/>
    <dgm:cxn modelId="{7B4AC3F3-D2BC-4349-B5E8-E34B74236253}" type="presParOf" srcId="{F1B045A8-AC3E-4A3C-9550-AE3741277D6F}" destId="{69DCFB75-290E-4875-B89D-CFAA41350F9A}" srcOrd="21" destOrd="0" presId="urn:microsoft.com/office/officeart/2005/8/layout/cycle8"/>
    <dgm:cxn modelId="{EC1D0501-2F96-4FE9-AC14-1098182AB1BB}" type="presParOf" srcId="{F1B045A8-AC3E-4A3C-9550-AE3741277D6F}" destId="{08DAE869-86C9-497D-9825-B93317245D90}" srcOrd="22" destOrd="0" presId="urn:microsoft.com/office/officeart/2005/8/layout/cycle8"/>
    <dgm:cxn modelId="{B82519EC-3344-4086-AE73-BC677E746BDC}" type="presParOf" srcId="{F1B045A8-AC3E-4A3C-9550-AE3741277D6F}" destId="{E210A566-D0E9-4C2A-8A0E-B2E00ACF52A7}" srcOrd="23" destOrd="0" presId="urn:microsoft.com/office/officeart/2005/8/layout/cycle8"/>
    <dgm:cxn modelId="{1B9A65D0-597B-4216-9D29-588DC500FC8B}" type="presParOf" srcId="{F1B045A8-AC3E-4A3C-9550-AE3741277D6F}" destId="{3FFC4F44-B765-4A8C-8B8D-8AB2EEAA436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C995-69D2-4A11-B60C-202DE0F0DD8F}">
      <dsp:nvSpPr>
        <dsp:cNvPr id="0" name=""/>
        <dsp:cNvSpPr/>
      </dsp:nvSpPr>
      <dsp:spPr>
        <a:xfrm>
          <a:off x="1069095" y="277518"/>
          <a:ext cx="3766005" cy="376600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</a:rPr>
            <a:t>1. Identify</a:t>
          </a:r>
        </a:p>
      </dsp:txBody>
      <dsp:txXfrm>
        <a:off x="3033694" y="910566"/>
        <a:ext cx="1210501" cy="807001"/>
      </dsp:txXfrm>
    </dsp:sp>
    <dsp:sp modelId="{5F62725E-50D6-47F3-B112-B3A131DA3DD2}">
      <dsp:nvSpPr>
        <dsp:cNvPr id="0" name=""/>
        <dsp:cNvSpPr/>
      </dsp:nvSpPr>
      <dsp:spPr>
        <a:xfrm>
          <a:off x="1101375" y="377945"/>
          <a:ext cx="3766005" cy="376600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</a:rPr>
            <a:t>2. Analyze</a:t>
          </a:r>
        </a:p>
      </dsp:txBody>
      <dsp:txXfrm>
        <a:off x="3526862" y="2098651"/>
        <a:ext cx="1120835" cy="896668"/>
      </dsp:txXfrm>
    </dsp:sp>
    <dsp:sp modelId="{DBF3D0BC-B0B6-453E-8BFD-1A739D02486F}">
      <dsp:nvSpPr>
        <dsp:cNvPr id="0" name=""/>
        <dsp:cNvSpPr/>
      </dsp:nvSpPr>
      <dsp:spPr>
        <a:xfrm>
          <a:off x="1016191" y="439815"/>
          <a:ext cx="3766005" cy="3766005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</a:rPr>
            <a:t>3. Rank/Evaluate</a:t>
          </a:r>
        </a:p>
      </dsp:txBody>
      <dsp:txXfrm>
        <a:off x="2361193" y="3084986"/>
        <a:ext cx="1076001" cy="986334"/>
      </dsp:txXfrm>
    </dsp:sp>
    <dsp:sp modelId="{5D5C2DB2-8D39-4CC3-9783-9074D891C994}">
      <dsp:nvSpPr>
        <dsp:cNvPr id="0" name=""/>
        <dsp:cNvSpPr/>
      </dsp:nvSpPr>
      <dsp:spPr>
        <a:xfrm>
          <a:off x="931008" y="377945"/>
          <a:ext cx="3766005" cy="3766005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</a:rPr>
            <a:t>4. Remediate</a:t>
          </a:r>
        </a:p>
      </dsp:txBody>
      <dsp:txXfrm>
        <a:off x="1150691" y="2098651"/>
        <a:ext cx="1120835" cy="896668"/>
      </dsp:txXfrm>
    </dsp:sp>
    <dsp:sp modelId="{936F623A-7DEC-4833-A2E4-F456996E0F60}">
      <dsp:nvSpPr>
        <dsp:cNvPr id="0" name=""/>
        <dsp:cNvSpPr/>
      </dsp:nvSpPr>
      <dsp:spPr>
        <a:xfrm>
          <a:off x="963288" y="277518"/>
          <a:ext cx="3766005" cy="376600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boto" panose="02000000000000000000" pitchFamily="2" charset="0"/>
              <a:ea typeface="Roboto" panose="02000000000000000000" pitchFamily="2" charset="0"/>
            </a:rPr>
            <a:t>5. Monitor</a:t>
          </a:r>
        </a:p>
      </dsp:txBody>
      <dsp:txXfrm>
        <a:off x="1554192" y="910566"/>
        <a:ext cx="1210501" cy="807001"/>
      </dsp:txXfrm>
    </dsp:sp>
    <dsp:sp modelId="{2AAF7594-111C-44D0-8F0B-84539747F66A}">
      <dsp:nvSpPr>
        <dsp:cNvPr id="0" name=""/>
        <dsp:cNvSpPr/>
      </dsp:nvSpPr>
      <dsp:spPr>
        <a:xfrm>
          <a:off x="835784" y="44385"/>
          <a:ext cx="4232272" cy="42322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CFB75-290E-4875-B89D-CFAA41350F9A}">
      <dsp:nvSpPr>
        <dsp:cNvPr id="0" name=""/>
        <dsp:cNvSpPr/>
      </dsp:nvSpPr>
      <dsp:spPr>
        <a:xfrm>
          <a:off x="868501" y="144778"/>
          <a:ext cx="4232272" cy="42322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AE869-86C9-497D-9825-B93317245D90}">
      <dsp:nvSpPr>
        <dsp:cNvPr id="0" name=""/>
        <dsp:cNvSpPr/>
      </dsp:nvSpPr>
      <dsp:spPr>
        <a:xfrm>
          <a:off x="783058" y="206838"/>
          <a:ext cx="4232272" cy="42322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0A566-D0E9-4C2A-8A0E-B2E00ACF52A7}">
      <dsp:nvSpPr>
        <dsp:cNvPr id="0" name=""/>
        <dsp:cNvSpPr/>
      </dsp:nvSpPr>
      <dsp:spPr>
        <a:xfrm>
          <a:off x="697614" y="144778"/>
          <a:ext cx="4232272" cy="42322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C4F44-B765-4A8C-8B8D-8AB2EEAA436B}">
      <dsp:nvSpPr>
        <dsp:cNvPr id="0" name=""/>
        <dsp:cNvSpPr/>
      </dsp:nvSpPr>
      <dsp:spPr>
        <a:xfrm>
          <a:off x="730331" y="44385"/>
          <a:ext cx="4232272" cy="42322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40AF-5B04-4E4A-A44A-B37D518F0D3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ACCA-4FD2-AE49-B5D3-7D760660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9ACCA-4FD2-AE49-B5D3-7D760660C1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7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C9BD-F41E-FE4B-ABE9-2A48301C6A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C7D83-C4E6-6047-A822-449109CFB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9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7736-7ECB-BF45-BE8A-245566D4F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 baseline="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14BC-C4A7-F849-B03A-8808D123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B8E4-5808-194C-A0FF-FB9A06D4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240115"/>
            <a:ext cx="48948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C1DE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fld id="{4D9F36C6-A92D-A342-9F84-72A567C6B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66F90-045A-104F-B5D1-BFA23192E3A2}"/>
              </a:ext>
            </a:extLst>
          </p:cNvPr>
          <p:cNvCxnSpPr/>
          <p:nvPr userDrawn="1"/>
        </p:nvCxnSpPr>
        <p:spPr>
          <a:xfrm>
            <a:off x="838200" y="5997844"/>
            <a:ext cx="10515600" cy="0"/>
          </a:xfrm>
          <a:prstGeom prst="line">
            <a:avLst/>
          </a:prstGeom>
          <a:ln>
            <a:solidFill>
              <a:srgbClr val="4B4F5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1CEE-4CD5-CB46-BC5F-5E547FDF7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5799569"/>
            <a:ext cx="3006670" cy="1213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09F61-3552-E045-80AD-8C96E4499B8B}"/>
              </a:ext>
            </a:extLst>
          </p:cNvPr>
          <p:cNvSpPr txBox="1"/>
          <p:nvPr userDrawn="1"/>
        </p:nvSpPr>
        <p:spPr>
          <a:xfrm>
            <a:off x="7455974" y="6284177"/>
            <a:ext cx="340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B4F55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WWW.CONCENSUS.COM</a:t>
            </a:r>
          </a:p>
        </p:txBody>
      </p:sp>
    </p:spTree>
    <p:extLst>
      <p:ext uri="{BB962C8B-B14F-4D97-AF65-F5344CB8AC3E}">
        <p14:creationId xmlns:p14="http://schemas.microsoft.com/office/powerpoint/2010/main" val="410660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7736-7ECB-BF45-BE8A-245566D4F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 baseline="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14BC-C4A7-F849-B03A-8808D123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8636" cy="3939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B8E4-5808-194C-A0FF-FB9A06D4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240115"/>
            <a:ext cx="48948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C1DE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fld id="{4D9F36C6-A92D-A342-9F84-72A567C6B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66F90-045A-104F-B5D1-BFA23192E3A2}"/>
              </a:ext>
            </a:extLst>
          </p:cNvPr>
          <p:cNvCxnSpPr/>
          <p:nvPr userDrawn="1"/>
        </p:nvCxnSpPr>
        <p:spPr>
          <a:xfrm>
            <a:off x="838200" y="5997844"/>
            <a:ext cx="10515600" cy="0"/>
          </a:xfrm>
          <a:prstGeom prst="line">
            <a:avLst/>
          </a:prstGeom>
          <a:ln>
            <a:solidFill>
              <a:srgbClr val="4B4F5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1CEE-4CD5-CB46-BC5F-5E547FDF7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5799569"/>
            <a:ext cx="3006670" cy="1213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09F61-3552-E045-80AD-8C96E4499B8B}"/>
              </a:ext>
            </a:extLst>
          </p:cNvPr>
          <p:cNvSpPr txBox="1"/>
          <p:nvPr userDrawn="1"/>
        </p:nvSpPr>
        <p:spPr>
          <a:xfrm>
            <a:off x="7455974" y="6284177"/>
            <a:ext cx="340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B4F55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WWW.CONCENSUS.COM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234A-FD24-6943-ACC7-203469B241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5164" y="1825625"/>
            <a:ext cx="5158636" cy="3939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349F-D42F-DC46-8CDC-47B7FE15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240115"/>
            <a:ext cx="48948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C1DE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fld id="{4D9F36C6-A92D-A342-9F84-72A567C6B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75E31-ADF7-5C48-8BB7-4425AC59279E}"/>
              </a:ext>
            </a:extLst>
          </p:cNvPr>
          <p:cNvSpPr txBox="1"/>
          <p:nvPr userDrawn="1"/>
        </p:nvSpPr>
        <p:spPr>
          <a:xfrm>
            <a:off x="7455974" y="6284177"/>
            <a:ext cx="340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B4F55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WWW.CONCENSUS.COM</a:t>
            </a:r>
          </a:p>
        </p:txBody>
      </p:sp>
    </p:spTree>
    <p:extLst>
      <p:ext uri="{BB962C8B-B14F-4D97-AF65-F5344CB8AC3E}">
        <p14:creationId xmlns:p14="http://schemas.microsoft.com/office/powerpoint/2010/main" val="35483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D99BF-E3FA-4F48-B13B-B0EEF7CE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8B739-C168-1B40-9D8F-E0ECA81C8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9504-F33A-FC4C-92E2-36CC864FF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0E06-D6C5-2347-899F-1E0DB7A13A23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CF4D6-34F1-D441-A206-63B756955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EEDA-74AE-A948-A85D-514FF7432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36C6-A92D-A342-9F84-72A567C6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9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storage/feature/What-is-the-difference-between-RPO-and-RTO-from-a-backup-perspective" TargetMode="External"/><Relationship Id="rId2" Type="http://schemas.openxmlformats.org/officeDocument/2006/relationships/hyperlink" Target="https://www.concensus.com/why-does-my-organization-need-a-cybersecurity-response-pl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informationshield.com/easysec/user/help/demo" TargetMode="External"/><Relationship Id="rId4" Type="http://schemas.openxmlformats.org/officeDocument/2006/relationships/hyperlink" Target="https://www.duanemorris.com/alerts/ftc_strengthens_data_security_requirements_applicable_institutions_higher_education_0122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0B145887-9267-40CF-6AD8-0B24639C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67AE-13F9-0025-3F5D-76ED54D8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– IDENTIFY CURRENT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A643-7138-3BC2-A103-192DCB93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use 2-Factor or Multi-Factor Authentication for E-Mail and Remote access?</a:t>
            </a:r>
          </a:p>
          <a:p>
            <a:r>
              <a:rPr lang="en-US" dirty="0"/>
              <a:t>Are you Encrypting Data at Rest?</a:t>
            </a:r>
          </a:p>
          <a:p>
            <a:r>
              <a:rPr lang="en-US" dirty="0"/>
              <a:t>Do you have an inventory of all your devices? Do you force updates?</a:t>
            </a:r>
          </a:p>
          <a:p>
            <a:r>
              <a:rPr lang="en-US" dirty="0"/>
              <a:t>Do you have offsite backups of your critical assets?</a:t>
            </a:r>
          </a:p>
          <a:p>
            <a:r>
              <a:rPr lang="en-US" dirty="0"/>
              <a:t>Do you have an Incident Response Plan?</a:t>
            </a:r>
          </a:p>
          <a:p>
            <a:r>
              <a:rPr lang="en-US" dirty="0"/>
              <a:t>Do you train your employees on security awareness, Wire Transfer fraud, social engineering?</a:t>
            </a:r>
          </a:p>
          <a:p>
            <a:r>
              <a:rPr lang="en-US" dirty="0"/>
              <a:t>Do you have a documented control for wire transfers?</a:t>
            </a:r>
          </a:p>
          <a:p>
            <a:r>
              <a:rPr lang="en-US" dirty="0"/>
              <a:t>What is your Most Critical Asset You want to protect?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9E44-D31C-09EC-C9B6-C4E67F8E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99A6-23BD-73C6-A49A-2390E128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Principles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64BCB9-4EB8-F40D-6FEB-40B2F8083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47266"/>
              </p:ext>
            </p:extLst>
          </p:nvPr>
        </p:nvGraphicFramePr>
        <p:xfrm>
          <a:off x="396775" y="1483744"/>
          <a:ext cx="5798389" cy="448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C2C6-39DC-9991-4C7D-1944755D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CE1AD-4520-D2A6-DC54-B977392D9B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Risk Management:</a:t>
            </a:r>
          </a:p>
          <a:p>
            <a:pPr lvl="1"/>
            <a:r>
              <a:rPr lang="en-US" dirty="0"/>
              <a:t>Is the identification, analysis and treatment of </a:t>
            </a:r>
            <a:r>
              <a:rPr lang="en-US" u="sng" dirty="0"/>
              <a:t>potential impacts</a:t>
            </a:r>
            <a:r>
              <a:rPr lang="en-US" dirty="0"/>
              <a:t> (based on the likelihood and consequence to the organization).</a:t>
            </a:r>
          </a:p>
          <a:p>
            <a:r>
              <a:rPr lang="en-US" dirty="0"/>
              <a:t>The Concensus Way:</a:t>
            </a:r>
          </a:p>
          <a:p>
            <a:pPr lvl="1"/>
            <a:r>
              <a:rPr lang="en-US" dirty="0"/>
              <a:t>Identify</a:t>
            </a:r>
          </a:p>
          <a:p>
            <a:pPr lvl="1"/>
            <a:r>
              <a:rPr lang="en-US" dirty="0"/>
              <a:t>Discuss</a:t>
            </a:r>
          </a:p>
          <a:p>
            <a:pPr lvl="1"/>
            <a:r>
              <a:rPr lang="en-US" dirty="0"/>
              <a:t>Solve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6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F648-3CF2-63DF-6AC5-730387EA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– It is about the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DDCD-A481-BFAD-5B65-D8AB3495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83" y="1724506"/>
            <a:ext cx="4991819" cy="393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Critical Data Assets</a:t>
            </a:r>
          </a:p>
          <a:p>
            <a:pPr lvl="1"/>
            <a:r>
              <a:rPr lang="en-US" dirty="0"/>
              <a:t>Student/Staff Records</a:t>
            </a:r>
          </a:p>
          <a:p>
            <a:pPr lvl="1"/>
            <a:r>
              <a:rPr lang="en-US" dirty="0"/>
              <a:t>Accounting: Financial Data</a:t>
            </a:r>
          </a:p>
          <a:p>
            <a:pPr lvl="1"/>
            <a:r>
              <a:rPr lang="en-US" dirty="0"/>
              <a:t>LMS?</a:t>
            </a:r>
          </a:p>
          <a:p>
            <a:pPr lvl="1"/>
            <a:r>
              <a:rPr lang="en-US" dirty="0"/>
              <a:t>CRM?</a:t>
            </a:r>
          </a:p>
          <a:p>
            <a:pPr lvl="1"/>
            <a:r>
              <a:rPr lang="en-US" dirty="0"/>
              <a:t>Email?</a:t>
            </a:r>
          </a:p>
          <a:p>
            <a:pPr lvl="1"/>
            <a:r>
              <a:rPr lang="en-US" dirty="0"/>
              <a:t>Gradebook?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39563-C7C8-96BC-4576-7A33B736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DECFFE-767F-B4CB-BB09-79CBE6FA23D4}"/>
              </a:ext>
            </a:extLst>
          </p:cNvPr>
          <p:cNvSpPr txBox="1">
            <a:spLocks/>
          </p:cNvSpPr>
          <p:nvPr/>
        </p:nvSpPr>
        <p:spPr>
          <a:xfrm>
            <a:off x="6695537" y="1724506"/>
            <a:ext cx="4991819" cy="393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Questions for Each</a:t>
            </a:r>
          </a:p>
          <a:p>
            <a:pPr lvl="1"/>
            <a:r>
              <a:rPr lang="en-US" dirty="0"/>
              <a:t>RTO – What is my maximum tolerable downtime?</a:t>
            </a:r>
          </a:p>
          <a:p>
            <a:pPr lvl="1"/>
            <a:r>
              <a:rPr lang="en-US" dirty="0"/>
              <a:t>RPO – What is my Recovery Point Objective? (How much data can I afford to lose)</a:t>
            </a:r>
          </a:p>
          <a:p>
            <a:pPr lvl="1"/>
            <a:r>
              <a:rPr lang="en-US" dirty="0"/>
              <a:t>Does Compliance Apply?  PHI/PII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8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5912-A710-01B5-BCC0-CF571343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3FA5-29BC-7468-0AED-B8B6DE27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365"/>
            <a:ext cx="5158636" cy="393974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EXISTING REQUIREMENTS</a:t>
            </a:r>
          </a:p>
          <a:p>
            <a:r>
              <a:rPr lang="en-US" dirty="0"/>
              <a:t>FERPA</a:t>
            </a:r>
          </a:p>
          <a:p>
            <a:r>
              <a:rPr lang="en-US" dirty="0"/>
              <a:t>FSA – Federal Student Aid</a:t>
            </a:r>
          </a:p>
          <a:p>
            <a:r>
              <a:rPr lang="en-US" dirty="0"/>
              <a:t>Graham-Leach-</a:t>
            </a:r>
            <a:r>
              <a:rPr lang="en-US" dirty="0" err="1"/>
              <a:t>Biley</a:t>
            </a:r>
            <a:r>
              <a:rPr lang="en-US" dirty="0"/>
              <a:t> Act</a:t>
            </a:r>
          </a:p>
          <a:p>
            <a:pPr lvl="1"/>
            <a:r>
              <a:rPr lang="en-US" dirty="0"/>
              <a:t>FTC Safeguard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B61B3-CB5A-377E-1F20-245C56EB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2AE89-00C4-4B25-AA00-758E0A17A9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New FTC Safeguards Rules:</a:t>
            </a:r>
          </a:p>
          <a:p>
            <a:r>
              <a:rPr lang="en-US" dirty="0"/>
              <a:t>Single Qualified Individual Responsible for Information Security Program (GLBA) (CSO)</a:t>
            </a:r>
          </a:p>
          <a:p>
            <a:r>
              <a:rPr lang="en-US" dirty="0"/>
              <a:t>Written Risk Assessment*</a:t>
            </a:r>
          </a:p>
          <a:p>
            <a:r>
              <a:rPr lang="en-US" dirty="0"/>
              <a:t>Written Incident Response Plan*</a:t>
            </a:r>
          </a:p>
          <a:p>
            <a:r>
              <a:rPr lang="en-US" dirty="0"/>
              <a:t>Security Training</a:t>
            </a:r>
          </a:p>
          <a:p>
            <a:r>
              <a:rPr lang="en-US" dirty="0"/>
              <a:t>Minimize Retention of data</a:t>
            </a:r>
          </a:p>
          <a:p>
            <a:r>
              <a:rPr lang="en-US" dirty="0"/>
              <a:t>Penetration Testing/Monitoring*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3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5119-B939-F6F3-5246-E87693B4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Steps to Take for New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DF4D-9599-CEA8-ADDF-C400D86FD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Designate an Internal Resource as Chief Security Officer</a:t>
            </a:r>
          </a:p>
          <a:p>
            <a:r>
              <a:rPr lang="en-US" dirty="0"/>
              <a:t>Implement Employee Wide Training ASAP</a:t>
            </a:r>
          </a:p>
          <a:p>
            <a:pPr lvl="1"/>
            <a:r>
              <a:rPr lang="en-US" dirty="0"/>
              <a:t>Test Regularly and Collect Results</a:t>
            </a:r>
          </a:p>
          <a:p>
            <a:r>
              <a:rPr lang="en-US" dirty="0"/>
              <a:t>Encrypt Your data at rest</a:t>
            </a:r>
          </a:p>
          <a:p>
            <a:pPr lvl="1"/>
            <a:r>
              <a:rPr lang="en-US" dirty="0"/>
              <a:t>Bitlocker/Mac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9F83-7C4A-B8E2-2C39-143E4E29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C75B6-254D-6A35-913C-E5FD31109D9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Document Change Management Plan</a:t>
            </a:r>
          </a:p>
          <a:p>
            <a:r>
              <a:rPr lang="en-US" dirty="0"/>
              <a:t>MULTI-FACTOR AUTHENTICATION</a:t>
            </a:r>
          </a:p>
          <a:p>
            <a:r>
              <a:rPr lang="en-US" dirty="0"/>
              <a:t>Create an Information Security Program Baseline (figure out your controls)</a:t>
            </a:r>
          </a:p>
        </p:txBody>
      </p:sp>
    </p:spTree>
    <p:extLst>
      <p:ext uri="{BB962C8B-B14F-4D97-AF65-F5344CB8AC3E}">
        <p14:creationId xmlns:p14="http://schemas.microsoft.com/office/powerpoint/2010/main" val="165940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D2CE-00FD-7E7E-B61F-59C5C917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72C2-70B5-E077-9BC9-2B80C4047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2241"/>
            <a:ext cx="5387236" cy="4439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than an acceptable use policy</a:t>
            </a:r>
          </a:p>
          <a:p>
            <a:pPr lvl="1"/>
            <a:r>
              <a:rPr lang="en-US" dirty="0"/>
              <a:t>Needs Updates and Revisions (Track it!)</a:t>
            </a:r>
          </a:p>
          <a:p>
            <a:r>
              <a:rPr lang="en-US" dirty="0"/>
              <a:t>Policies Ensure Compliance</a:t>
            </a:r>
          </a:p>
          <a:p>
            <a:pPr lvl="1"/>
            <a:r>
              <a:rPr lang="en-US" dirty="0"/>
              <a:t>Evidence Required</a:t>
            </a:r>
          </a:p>
          <a:p>
            <a:pPr lvl="1"/>
            <a:r>
              <a:rPr lang="en-US" dirty="0"/>
              <a:t>Assignment/Ownership is Critical</a:t>
            </a:r>
          </a:p>
          <a:p>
            <a:r>
              <a:rPr lang="en-US" dirty="0"/>
              <a:t>Can help you with an Insurance Claim (hint, hint)</a:t>
            </a:r>
          </a:p>
          <a:p>
            <a:r>
              <a:rPr lang="en-US" dirty="0"/>
              <a:t>Doesn’t need to cost a lot!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B3F8-6651-F185-8849-84E4A8DA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4BF9D3-150D-47ED-538B-B3046904F8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481313" y="1225608"/>
            <a:ext cx="5461080" cy="45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4794-E3EB-24D0-C37F-DE4FE0C9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 RESPONSE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3F8-9FC6-1A30-D63B-FD145438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8F2664-231A-11C4-0E8B-9F735AAD028F}"/>
              </a:ext>
            </a:extLst>
          </p:cNvPr>
          <p:cNvSpPr txBox="1">
            <a:spLocks/>
          </p:cNvSpPr>
          <p:nvPr/>
        </p:nvSpPr>
        <p:spPr>
          <a:xfrm>
            <a:off x="774553" y="1595886"/>
            <a:ext cx="4941499" cy="161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1. Prepare a Plan &amp; Policy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Assign Team Members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3. Include Severity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01BF48-322B-D528-ED83-E94F41CF0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82" y="3429000"/>
            <a:ext cx="6750397" cy="2235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E4653A-F376-FA64-0E42-ABF3F3E1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441" y="1436703"/>
            <a:ext cx="5138940" cy="43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4794-E3EB-24D0-C37F-DE4FE0C9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08BB-851B-F209-25F4-DEBD16CEB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4021"/>
            <a:ext cx="4941499" cy="40213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Secure Your Operations</a:t>
            </a:r>
          </a:p>
          <a:p>
            <a:pPr marL="0" indent="0">
              <a:buNone/>
            </a:pPr>
            <a:r>
              <a:rPr lang="en-US" dirty="0"/>
              <a:t>2. Fix the Vulnerabilities</a:t>
            </a:r>
          </a:p>
          <a:p>
            <a:pPr marL="0" indent="0">
              <a:buNone/>
            </a:pPr>
            <a:r>
              <a:rPr lang="en-US" dirty="0"/>
              <a:t>3. Notify Appropriate Parties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33F8-9FC6-1A30-D63B-FD145438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CE602-8BF8-8051-A469-2346B678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698" y="1472254"/>
            <a:ext cx="5393736" cy="26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1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F87B-4F1E-BB64-3B9D-4C749050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45" y="365124"/>
            <a:ext cx="3631359" cy="2634199"/>
          </a:xfrm>
        </p:spPr>
        <p:txBody>
          <a:bodyPr>
            <a:normAutofit/>
          </a:bodyPr>
          <a:lstStyle/>
          <a:p>
            <a:r>
              <a:rPr lang="en-US" sz="3600" dirty="0"/>
              <a:t>CREATE AN ACCOUNTABILITY CHART FOR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18B91-EBAC-EFDD-BEC0-AAB31762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1CE1C-D9BF-A86A-3E77-6CFAE25CE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38" y="365125"/>
            <a:ext cx="8099616" cy="61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67FB-E947-56A0-D2D0-48AE4189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SECURITY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F2AD-80E7-AA3B-9874-5C9ABEB8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365 A3 or A5</a:t>
            </a:r>
          </a:p>
          <a:p>
            <a:pPr lvl="1"/>
            <a:r>
              <a:rPr lang="en-US" dirty="0"/>
              <a:t>Azure AD Plan 1</a:t>
            </a:r>
          </a:p>
          <a:p>
            <a:pPr lvl="1"/>
            <a:r>
              <a:rPr lang="en-US" dirty="0"/>
              <a:t>Data Loss Prevention</a:t>
            </a:r>
          </a:p>
          <a:p>
            <a:pPr lvl="1"/>
            <a:r>
              <a:rPr lang="en-US" dirty="0"/>
              <a:t>Litigation Hold</a:t>
            </a:r>
          </a:p>
          <a:p>
            <a:pPr lvl="1"/>
            <a:r>
              <a:rPr lang="en-US" dirty="0"/>
              <a:t>Message Encryption</a:t>
            </a:r>
          </a:p>
          <a:p>
            <a:pPr lvl="1"/>
            <a:r>
              <a:rPr lang="en-US" dirty="0"/>
              <a:t>Defender</a:t>
            </a:r>
          </a:p>
          <a:p>
            <a:pPr lvl="1"/>
            <a:r>
              <a:rPr lang="en-US" dirty="0"/>
              <a:t>Advanced Threat Analytics</a:t>
            </a:r>
          </a:p>
          <a:p>
            <a:r>
              <a:rPr lang="en-US" dirty="0" err="1"/>
              <a:t>RocketCyber</a:t>
            </a:r>
            <a:r>
              <a:rPr lang="en-US" dirty="0"/>
              <a:t> SOC Agent (Continuous Monitoring)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EB4CD-1C10-F9C5-F237-FAB12C86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E477E-711F-04DE-3442-D0F3434ECA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ProofPoint</a:t>
            </a:r>
            <a:r>
              <a:rPr lang="en-US" dirty="0"/>
              <a:t> – SPAM/Email archiving</a:t>
            </a:r>
          </a:p>
          <a:p>
            <a:r>
              <a:rPr lang="en-US" dirty="0"/>
              <a:t>Webroot – Security Awareness Training</a:t>
            </a:r>
          </a:p>
          <a:p>
            <a:r>
              <a:rPr lang="en-US" dirty="0"/>
              <a:t>Webroot Endpoint Detection and Response (AV)</a:t>
            </a:r>
          </a:p>
          <a:p>
            <a:r>
              <a:rPr lang="en-US" dirty="0"/>
              <a:t>Cisco Umbrella – Content Filtering</a:t>
            </a:r>
          </a:p>
          <a:p>
            <a:r>
              <a:rPr lang="en-US" dirty="0"/>
              <a:t>Cisco DUO – Multi-Factor Authentication</a:t>
            </a:r>
          </a:p>
          <a:p>
            <a:r>
              <a:rPr lang="en-US" dirty="0"/>
              <a:t>Veeam for Backup and Disaster Recovery (Systems/M365)</a:t>
            </a:r>
          </a:p>
          <a:p>
            <a:r>
              <a:rPr lang="en-US" dirty="0"/>
              <a:t>Compliance Shield – Polices/Controls/Program Management </a:t>
            </a:r>
          </a:p>
        </p:txBody>
      </p:sp>
    </p:spTree>
    <p:extLst>
      <p:ext uri="{BB962C8B-B14F-4D97-AF65-F5344CB8AC3E}">
        <p14:creationId xmlns:p14="http://schemas.microsoft.com/office/powerpoint/2010/main" val="19829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C751-4FD8-BB4C-92F8-9C5F42215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cybersecurity plan for your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E1E07-6313-DD40-B704-8263285F4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Don DaRe</a:t>
            </a:r>
          </a:p>
          <a:p>
            <a:endParaRPr lang="en-US" dirty="0"/>
          </a:p>
          <a:p>
            <a:r>
              <a:rPr lang="en-US" sz="1600" b="0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22267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4335-E3A4-0D53-FAC9-A3D823CD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324A-46EA-95F7-4524-C344E45C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Incident Response Plan</a:t>
            </a:r>
            <a:endParaRPr lang="en-US" dirty="0"/>
          </a:p>
          <a:p>
            <a:r>
              <a:rPr lang="en-US" dirty="0">
                <a:hlinkClick r:id="rId3"/>
              </a:rPr>
              <a:t>Recovery Point Objective / Recovery Time Objective</a:t>
            </a:r>
            <a:endParaRPr lang="en-US" dirty="0"/>
          </a:p>
          <a:p>
            <a:r>
              <a:rPr lang="en-US" dirty="0">
                <a:hlinkClick r:id="rId4"/>
              </a:rPr>
              <a:t>FTC Strengthens Data Security Requirements for 2022</a:t>
            </a:r>
            <a:endParaRPr lang="en-US" dirty="0"/>
          </a:p>
          <a:p>
            <a:r>
              <a:rPr lang="en-US" dirty="0">
                <a:hlinkClick r:id="rId5"/>
              </a:rPr>
              <a:t>Compliance Shield Demo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3EA22-32A2-5721-0A16-1EAB84F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4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795182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Sales@concensus.com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www.concensus.com/events</a:t>
            </a:r>
          </a:p>
          <a:p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86CF3F-76BC-4400-8AAE-6B739890007F}"/>
              </a:ext>
            </a:extLst>
          </p:cNvPr>
          <p:cNvSpPr txBox="1">
            <a:spLocks/>
          </p:cNvSpPr>
          <p:nvPr/>
        </p:nvSpPr>
        <p:spPr>
          <a:xfrm>
            <a:off x="5459884" y="853441"/>
            <a:ext cx="6088648" cy="491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pPr algn="ctr"/>
            <a:r>
              <a:rPr lang="en-US" dirty="0"/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2E25-4071-963D-ED5D-CA1178B7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7CB0-4DF6-D86D-1DAF-FF64C5676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Cybersecurity – The What, The Why</a:t>
            </a:r>
          </a:p>
          <a:p>
            <a:r>
              <a:rPr lang="en-US" dirty="0"/>
              <a:t>Current Environment  - Key Questions</a:t>
            </a:r>
          </a:p>
          <a:p>
            <a:r>
              <a:rPr lang="en-US" dirty="0"/>
              <a:t>Principles of Risk Management</a:t>
            </a:r>
          </a:p>
          <a:p>
            <a:r>
              <a:rPr lang="en-US" dirty="0"/>
              <a:t>Compliance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Incident Response Planning</a:t>
            </a:r>
          </a:p>
          <a:p>
            <a:r>
              <a:rPr lang="en-US" dirty="0"/>
              <a:t>Create Accountability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FA249-7900-4A95-45BD-6D6A55E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2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D1A9-4047-6D4A-ACAE-883DEF33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0786-38F9-FA48-AC0C-0A488285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34071F-FE36-4051-A6C9-5E9D94D9F940}"/>
              </a:ext>
            </a:extLst>
          </p:cNvPr>
          <p:cNvGrpSpPr/>
          <p:nvPr/>
        </p:nvGrpSpPr>
        <p:grpSpPr>
          <a:xfrm>
            <a:off x="876300" y="1862833"/>
            <a:ext cx="10439400" cy="3299405"/>
            <a:chOff x="1724626" y="1792905"/>
            <a:chExt cx="8436819" cy="26364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15FB80-840D-DE44-9C2A-7155658FC0D0}"/>
                </a:ext>
              </a:extLst>
            </p:cNvPr>
            <p:cNvSpPr/>
            <p:nvPr/>
          </p:nvSpPr>
          <p:spPr>
            <a:xfrm>
              <a:off x="2489644" y="3839053"/>
              <a:ext cx="6967492" cy="590261"/>
            </a:xfrm>
            <a:prstGeom prst="rect">
              <a:avLst/>
            </a:prstGeom>
            <a:solidFill>
              <a:srgbClr val="00C1D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jdhani" panose="02000000000000000000" pitchFamily="2" charset="77"/>
                  <a:ea typeface="Roboto" panose="02000000000000000000" pitchFamily="2" charset="0"/>
                  <a:cs typeface="Rajdhani" panose="02000000000000000000" pitchFamily="2" charset="77"/>
                </a:rPr>
                <a:t>SALES, SERVICES, AND SUPPORT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DABEDF-8FF8-4467-B960-D9FF77304DE1}"/>
                </a:ext>
              </a:extLst>
            </p:cNvPr>
            <p:cNvGrpSpPr/>
            <p:nvPr/>
          </p:nvGrpSpPr>
          <p:grpSpPr>
            <a:xfrm>
              <a:off x="1724626" y="1792905"/>
              <a:ext cx="8436819" cy="1950106"/>
              <a:chOff x="305342" y="2519208"/>
              <a:chExt cx="8436819" cy="195010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8CD450-83D1-4B24-8089-286EBBB274F1}"/>
                  </a:ext>
                </a:extLst>
              </p:cNvPr>
              <p:cNvSpPr/>
              <p:nvPr/>
            </p:nvSpPr>
            <p:spPr>
              <a:xfrm>
                <a:off x="305342" y="3879053"/>
                <a:ext cx="2716100" cy="59026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IDENTITY &amp; ACCESS</a:t>
                </a:r>
                <a:b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</a:br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MANAGEMENT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D2F29E-5ED4-44E5-AB8E-779B62011EB1}"/>
                  </a:ext>
                </a:extLst>
              </p:cNvPr>
              <p:cNvSpPr/>
              <p:nvPr/>
            </p:nvSpPr>
            <p:spPr>
              <a:xfrm>
                <a:off x="6026061" y="3879053"/>
                <a:ext cx="2716100" cy="59026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CLOUD SERVICES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7C0D60-B731-45DC-9FC9-6B36E982EE25}"/>
                  </a:ext>
                </a:extLst>
              </p:cNvPr>
              <p:cNvSpPr/>
              <p:nvPr/>
            </p:nvSpPr>
            <p:spPr>
              <a:xfrm>
                <a:off x="3131171" y="3879053"/>
                <a:ext cx="2716100" cy="59026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CYBERSECURITY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B596ED5-972D-F047-9ADA-181255430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2830" y="2541720"/>
                <a:ext cx="1461353" cy="115477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0F628E3-7216-F149-B496-E45F82A69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359" y="2571746"/>
                <a:ext cx="1182940" cy="106753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544592B-BD27-7343-8FF9-21CD6E299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0370" y="2519208"/>
                <a:ext cx="1307482" cy="12238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998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BB42-ACD9-28E5-923B-927C7501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to YOU?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8BA8B3-E36C-C80D-810C-80DE781C2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510" y="1583676"/>
            <a:ext cx="9766802" cy="18453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05398-62EE-4009-13EF-5035584A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48A8F-7478-40EC-C0F9-EE41F913E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34" y="1484415"/>
            <a:ext cx="10338331" cy="43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92FA-0BC8-37A9-8664-685F31F1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 TO ME – DEFENSE IN DEPTH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2954-4D5E-E6CE-4A05-3CBEC4B8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Defense_in_Depth">
            <a:extLst>
              <a:ext uri="{FF2B5EF4-FFF2-40B4-BE49-F238E27FC236}">
                <a16:creationId xmlns:a16="http://schemas.microsoft.com/office/drawing/2014/main" id="{17D79079-1B24-C175-CF25-6F375485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" y="1455660"/>
            <a:ext cx="7571105" cy="42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28BC9-2D53-C7E7-0BC2-E6052C585563}"/>
              </a:ext>
            </a:extLst>
          </p:cNvPr>
          <p:cNvSpPr txBox="1"/>
          <p:nvPr/>
        </p:nvSpPr>
        <p:spPr>
          <a:xfrm>
            <a:off x="8441612" y="2274838"/>
            <a:ext cx="3750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57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7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Mission Critical Assets</a:t>
            </a:r>
          </a:p>
        </p:txBody>
      </p:sp>
    </p:spTree>
    <p:extLst>
      <p:ext uri="{BB962C8B-B14F-4D97-AF65-F5344CB8AC3E}">
        <p14:creationId xmlns:p14="http://schemas.microsoft.com/office/powerpoint/2010/main" val="185046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584A-BF7C-4A19-28CE-6FACAD83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 TO ORGANIZED CRIME  $$$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DF481D-63DF-A199-C359-8BB8A90C0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86" y="1516865"/>
            <a:ext cx="5846711" cy="3940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4755C-AF94-9F9A-7C75-57A40C62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A4EDD-612F-9106-06B6-8175A9D286AA}"/>
              </a:ext>
            </a:extLst>
          </p:cNvPr>
          <p:cNvSpPr txBox="1"/>
          <p:nvPr/>
        </p:nvSpPr>
        <p:spPr>
          <a:xfrm>
            <a:off x="6411797" y="1122114"/>
            <a:ext cx="510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00C1DE"/>
                </a:solidFill>
              </a:rPr>
              <a:t>$11m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41892-3519-5FC2-CB5B-9DFBC15F1843}"/>
              </a:ext>
            </a:extLst>
          </p:cNvPr>
          <p:cNvSpPr txBox="1"/>
          <p:nvPr/>
        </p:nvSpPr>
        <p:spPr>
          <a:xfrm>
            <a:off x="6461760" y="3251973"/>
            <a:ext cx="55829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00C1DE"/>
                </a:solidFill>
              </a:rPr>
              <a:t>$240k</a:t>
            </a:r>
          </a:p>
        </p:txBody>
      </p:sp>
    </p:spTree>
    <p:extLst>
      <p:ext uri="{BB962C8B-B14F-4D97-AF65-F5344CB8AC3E}">
        <p14:creationId xmlns:p14="http://schemas.microsoft.com/office/powerpoint/2010/main" val="33592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92E8-2789-3D93-9B41-F365FD5F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Cybersecurity Framework - TIME TO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94CB9-2F0E-9B59-F092-ECFDD394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A4AAF-5D51-53C5-5A38-42E553FB524E}"/>
              </a:ext>
            </a:extLst>
          </p:cNvPr>
          <p:cNvSpPr/>
          <p:nvPr/>
        </p:nvSpPr>
        <p:spPr>
          <a:xfrm>
            <a:off x="2256090" y="2093222"/>
            <a:ext cx="2062282" cy="4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ajdhani" panose="02000000000000000000"/>
              </a:rPr>
              <a:t>IDENTIFY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2C520-A38A-5DDC-1D24-94AB0768F6DF}"/>
              </a:ext>
            </a:extLst>
          </p:cNvPr>
          <p:cNvSpPr/>
          <p:nvPr/>
        </p:nvSpPr>
        <p:spPr>
          <a:xfrm>
            <a:off x="2256090" y="2708255"/>
            <a:ext cx="2062282" cy="4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ajdhani" panose="02000000000000000000"/>
              </a:rPr>
              <a:t>PROTECT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5D48D-45D6-FB27-D0C0-2D2E5688ECF8}"/>
              </a:ext>
            </a:extLst>
          </p:cNvPr>
          <p:cNvSpPr/>
          <p:nvPr/>
        </p:nvSpPr>
        <p:spPr>
          <a:xfrm>
            <a:off x="2256090" y="3323288"/>
            <a:ext cx="2062282" cy="4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ajdhani" panose="02000000000000000000"/>
              </a:rPr>
              <a:t>DETECT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BF9BE-B475-6960-356C-DFE5C0142724}"/>
              </a:ext>
            </a:extLst>
          </p:cNvPr>
          <p:cNvSpPr/>
          <p:nvPr/>
        </p:nvSpPr>
        <p:spPr>
          <a:xfrm>
            <a:off x="2256090" y="3941743"/>
            <a:ext cx="2062282" cy="4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ajdhani" panose="02000000000000000000"/>
              </a:rPr>
              <a:t>RESPOND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141A6A-432A-441E-E65B-3A719A4CAF15}"/>
              </a:ext>
            </a:extLst>
          </p:cNvPr>
          <p:cNvSpPr/>
          <p:nvPr/>
        </p:nvSpPr>
        <p:spPr>
          <a:xfrm>
            <a:off x="2256090" y="4565984"/>
            <a:ext cx="2062282" cy="47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ajdhani" panose="02000000000000000000"/>
              </a:rPr>
              <a:t>RECOVER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0AA9C-51A8-BD4E-7E3E-E90A4CD59212}"/>
              </a:ext>
            </a:extLst>
          </p:cNvPr>
          <p:cNvSpPr txBox="1"/>
          <p:nvPr/>
        </p:nvSpPr>
        <p:spPr>
          <a:xfrm>
            <a:off x="5227893" y="2098655"/>
            <a:ext cx="536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Risk Assessment/Compliance/Assets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A242F-D273-A5E6-2813-0CC85DFF030E}"/>
              </a:ext>
            </a:extLst>
          </p:cNvPr>
          <p:cNvSpPr txBox="1"/>
          <p:nvPr/>
        </p:nvSpPr>
        <p:spPr>
          <a:xfrm>
            <a:off x="5227893" y="2708255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Tools, Training, Controls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BF431D-B23C-7129-AAD9-9A754735F88A}"/>
              </a:ext>
            </a:extLst>
          </p:cNvPr>
          <p:cNvSpPr txBox="1"/>
          <p:nvPr/>
        </p:nvSpPr>
        <p:spPr>
          <a:xfrm>
            <a:off x="5227893" y="3326710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Continuous Monitoring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6A5A0-3414-6810-EEC0-7D12B0D305DE}"/>
              </a:ext>
            </a:extLst>
          </p:cNvPr>
          <p:cNvSpPr txBox="1"/>
          <p:nvPr/>
        </p:nvSpPr>
        <p:spPr>
          <a:xfrm>
            <a:off x="5227893" y="3945165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Response 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76EC6-C116-7A9B-ADDC-5F248A88B491}"/>
              </a:ext>
            </a:extLst>
          </p:cNvPr>
          <p:cNvSpPr txBox="1"/>
          <p:nvPr/>
        </p:nvSpPr>
        <p:spPr>
          <a:xfrm>
            <a:off x="5227893" y="456362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Recovery Plan</a:t>
            </a:r>
          </a:p>
        </p:txBody>
      </p:sp>
    </p:spTree>
    <p:extLst>
      <p:ext uri="{BB962C8B-B14F-4D97-AF65-F5344CB8AC3E}">
        <p14:creationId xmlns:p14="http://schemas.microsoft.com/office/powerpoint/2010/main" val="2743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8360D5-224C-4961-808C-E7F1491FA578}"/>
              </a:ext>
            </a:extLst>
          </p:cNvPr>
          <p:cNvSpPr/>
          <p:nvPr/>
        </p:nvSpPr>
        <p:spPr>
          <a:xfrm>
            <a:off x="1850369" y="2011680"/>
            <a:ext cx="8305799" cy="3789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1C366D-BA02-44DF-80E2-BC4C1F355023}"/>
              </a:ext>
            </a:extLst>
          </p:cNvPr>
          <p:cNvCxnSpPr>
            <a:cxnSpLocks/>
          </p:cNvCxnSpPr>
          <p:nvPr/>
        </p:nvCxnSpPr>
        <p:spPr>
          <a:xfrm>
            <a:off x="7537903" y="2188304"/>
            <a:ext cx="0" cy="353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486882-3F50-4697-8B21-3D1A7B0F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D5981-B900-4E5F-A6A2-2B098B93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12D13-984D-471F-9982-2A0713CC2D6B}"/>
              </a:ext>
            </a:extLst>
          </p:cNvPr>
          <p:cNvSpPr txBox="1"/>
          <p:nvPr/>
        </p:nvSpPr>
        <p:spPr>
          <a:xfrm>
            <a:off x="2594722" y="201168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jdhani" panose="02000000000000000000" pitchFamily="2" charset="0"/>
                <a:cs typeface="Rajdhani" panose="02000000000000000000" pitchFamily="2" charset="0"/>
              </a:rPr>
              <a:t>OCTOBER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8341A-B9A0-4B7B-A777-E5A2672D5D45}"/>
              </a:ext>
            </a:extLst>
          </p:cNvPr>
          <p:cNvSpPr txBox="1"/>
          <p:nvPr/>
        </p:nvSpPr>
        <p:spPr>
          <a:xfrm>
            <a:off x="5397974" y="201168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jdhani" panose="02000000000000000000" pitchFamily="2" charset="0"/>
                <a:cs typeface="Rajdhani" panose="02000000000000000000" pitchFamily="2" charset="0"/>
              </a:rPr>
              <a:t>NOVEMBER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FA02D-6B01-416A-A20A-8B35832795CD}"/>
              </a:ext>
            </a:extLst>
          </p:cNvPr>
          <p:cNvSpPr txBox="1"/>
          <p:nvPr/>
        </p:nvSpPr>
        <p:spPr>
          <a:xfrm>
            <a:off x="8440342" y="201642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jdhani" panose="02000000000000000000" pitchFamily="2" charset="0"/>
                <a:cs typeface="Rajdhani" panose="02000000000000000000" pitchFamily="2" charset="0"/>
              </a:rPr>
              <a:t>DECEMBER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47FBEA-F80D-445B-9017-1B629779473C}"/>
              </a:ext>
            </a:extLst>
          </p:cNvPr>
          <p:cNvCxnSpPr>
            <a:cxnSpLocks/>
          </p:cNvCxnSpPr>
          <p:nvPr/>
        </p:nvCxnSpPr>
        <p:spPr>
          <a:xfrm>
            <a:off x="4371963" y="2196346"/>
            <a:ext cx="0" cy="353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9A01-FBCB-4892-AB05-586BF3CEAAA3}"/>
              </a:ext>
            </a:extLst>
          </p:cNvPr>
          <p:cNvSpPr/>
          <p:nvPr/>
        </p:nvSpPr>
        <p:spPr>
          <a:xfrm>
            <a:off x="1850371" y="2376788"/>
            <a:ext cx="25215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ASSESS (GAP)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949E2A-7B6B-4401-A7F8-81136ED18F9F}"/>
              </a:ext>
            </a:extLst>
          </p:cNvPr>
          <p:cNvSpPr txBox="1"/>
          <p:nvPr/>
        </p:nvSpPr>
        <p:spPr>
          <a:xfrm>
            <a:off x="2037228" y="2785257"/>
            <a:ext cx="1936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Policies/Compliance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Environment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Prioritize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Create Roadmap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CBD34-22DE-4B9D-A2B9-C0FBEEFC77CB}"/>
              </a:ext>
            </a:extLst>
          </p:cNvPr>
          <p:cNvSpPr/>
          <p:nvPr/>
        </p:nvSpPr>
        <p:spPr>
          <a:xfrm>
            <a:off x="1850369" y="1587500"/>
            <a:ext cx="8305799" cy="38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jdhani" panose="02000000000000000000" pitchFamily="2" charset="0"/>
                <a:cs typeface="Rajdhani" panose="02000000000000000000" pitchFamily="2" charset="0"/>
              </a:rPr>
              <a:t>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3D1854-F914-41F2-8EF4-9A3EFEDFB019}"/>
              </a:ext>
            </a:extLst>
          </p:cNvPr>
          <p:cNvSpPr/>
          <p:nvPr/>
        </p:nvSpPr>
        <p:spPr>
          <a:xfrm>
            <a:off x="3066559" y="4025723"/>
            <a:ext cx="2184054" cy="369332"/>
          </a:xfrm>
          <a:prstGeom prst="rect">
            <a:avLst/>
          </a:prstGeom>
          <a:solidFill>
            <a:srgbClr val="4B4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SECURITY  -Phase 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B9ABF-AB8F-41C1-B3E5-05493D4C8B13}"/>
              </a:ext>
            </a:extLst>
          </p:cNvPr>
          <p:cNvSpPr txBox="1"/>
          <p:nvPr/>
        </p:nvSpPr>
        <p:spPr>
          <a:xfrm>
            <a:off x="3153465" y="4496711"/>
            <a:ext cx="96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Training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07FBF8-117C-7D2C-682C-B2E06712FAF8}"/>
              </a:ext>
            </a:extLst>
          </p:cNvPr>
          <p:cNvSpPr/>
          <p:nvPr/>
        </p:nvSpPr>
        <p:spPr>
          <a:xfrm>
            <a:off x="4558821" y="2782426"/>
            <a:ext cx="5465067" cy="369332"/>
          </a:xfrm>
          <a:prstGeom prst="rect">
            <a:avLst/>
          </a:prstGeom>
          <a:solidFill>
            <a:srgbClr val="4B4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SECURITY  -Phase II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25F4A-C09C-B4B3-7F5E-347713E4EF82}"/>
              </a:ext>
            </a:extLst>
          </p:cNvPr>
          <p:cNvSpPr txBox="1"/>
          <p:nvPr/>
        </p:nvSpPr>
        <p:spPr>
          <a:xfrm>
            <a:off x="5388951" y="3247422"/>
            <a:ext cx="221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Tools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Monitoring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DR Implementation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800C29-CBF9-7A13-FA07-9FD536BF18D0}"/>
              </a:ext>
            </a:extLst>
          </p:cNvPr>
          <p:cNvSpPr/>
          <p:nvPr/>
        </p:nvSpPr>
        <p:spPr>
          <a:xfrm>
            <a:off x="1850369" y="5366138"/>
            <a:ext cx="8305799" cy="369332"/>
          </a:xfrm>
          <a:prstGeom prst="rect">
            <a:avLst/>
          </a:prstGeom>
          <a:solidFill>
            <a:srgbClr val="4B4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Monitoring/Patching/Vulnerability Management/Governance</a:t>
            </a:r>
          </a:p>
        </p:txBody>
      </p:sp>
    </p:spTree>
    <p:extLst>
      <p:ext uri="{BB962C8B-B14F-4D97-AF65-F5344CB8AC3E}">
        <p14:creationId xmlns:p14="http://schemas.microsoft.com/office/powerpoint/2010/main" val="940202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ensus Custom Color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2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ensus Presentation - TEMPLATE" id="{B13B2B53-82AC-446E-8FB8-FC5AF87B1A64}" vid="{34C93531-B925-4308-9C8C-5532B59AEF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93C3201C25404CA179C44AE20926B9" ma:contentTypeVersion="14" ma:contentTypeDescription="Create a new document." ma:contentTypeScope="" ma:versionID="85b9139a9ea307816051a70e9cc4ea41">
  <xsd:schema xmlns:xsd="http://www.w3.org/2001/XMLSchema" xmlns:xs="http://www.w3.org/2001/XMLSchema" xmlns:p="http://schemas.microsoft.com/office/2006/metadata/properties" xmlns:ns2="bd457ee2-84b0-48d7-a92b-4b33f21d9dd5" xmlns:ns3="c93b23be-7b39-4793-a72f-1e98ee7611e2" targetNamespace="http://schemas.microsoft.com/office/2006/metadata/properties" ma:root="true" ma:fieldsID="76a8ca4f7f03b258cc0e27263b08d6d7" ns2:_="" ns3:_="">
    <xsd:import namespace="bd457ee2-84b0-48d7-a92b-4b33f21d9dd5"/>
    <xsd:import namespace="c93b23be-7b39-4793-a72f-1e98ee7611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57ee2-84b0-48d7-a92b-4b33f21d9d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08bacfa-a893-4245-8bad-52f3dedbfb3d}" ma:internalName="TaxCatchAll" ma:showField="CatchAllData" ma:web="bd457ee2-84b0-48d7-a92b-4b33f21d9d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b23be-7b39-4793-a72f-1e98ee761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c7d07bc-1922-4814-9e69-9166e93764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3b23be-7b39-4793-a72f-1e98ee7611e2">
      <Terms xmlns="http://schemas.microsoft.com/office/infopath/2007/PartnerControls"/>
    </lcf76f155ced4ddcb4097134ff3c332f>
    <TaxCatchAll xmlns="bd457ee2-84b0-48d7-a92b-4b33f21d9d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4E0B23-0977-41AA-BE0B-46BEDF83D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57ee2-84b0-48d7-a92b-4b33f21d9dd5"/>
    <ds:schemaRef ds:uri="c93b23be-7b39-4793-a72f-1e98ee761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7332C5-2D6C-492E-B2F6-57E3543E2141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d457ee2-84b0-48d7-a92b-4b33f21d9dd5"/>
    <ds:schemaRef ds:uri="c93b23be-7b39-4793-a72f-1e98ee7611e2"/>
  </ds:schemaRefs>
</ds:datastoreItem>
</file>

<file path=customXml/itemProps3.xml><?xml version="1.0" encoding="utf-8"?>
<ds:datastoreItem xmlns:ds="http://schemas.openxmlformats.org/officeDocument/2006/customXml" ds:itemID="{2CB33457-2BFE-4C44-B281-189B1C19A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Concensus Presentation - TEMPLATE</Template>
  <TotalTime>1701</TotalTime>
  <Words>700</Words>
  <Application>Microsoft Office PowerPoint</Application>
  <PresentationFormat>Widescreen</PresentationFormat>
  <Paragraphs>175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Rajdhani</vt:lpstr>
      <vt:lpstr>Roboto</vt:lpstr>
      <vt:lpstr>Office Theme</vt:lpstr>
      <vt:lpstr>PowerPoint Presentation</vt:lpstr>
      <vt:lpstr>Building a cybersecurity plan for your school</vt:lpstr>
      <vt:lpstr>Agenda</vt:lpstr>
      <vt:lpstr>WHAT WE DO</vt:lpstr>
      <vt:lpstr>WHAT IS IT to YOU?</vt:lpstr>
      <vt:lpstr>WHAT IT IS TO ME – DEFENSE IN DEPTH</vt:lpstr>
      <vt:lpstr>WHAT IT IS TO ORGANIZED CRIME  $$$</vt:lpstr>
      <vt:lpstr>NIST Cybersecurity Framework - TIME TO PLAN</vt:lpstr>
      <vt:lpstr>SAMPLE ROADMAP</vt:lpstr>
      <vt:lpstr>ASSESSMENT – IDENTIFY CURRENT ENVIRONMENT</vt:lpstr>
      <vt:lpstr>RISK MANAGEMENT Principles</vt:lpstr>
      <vt:lpstr>RISK MANAGEMENT – It is about the Assets</vt:lpstr>
      <vt:lpstr>Compliance</vt:lpstr>
      <vt:lpstr>Some Steps to Take for New Compliance</vt:lpstr>
      <vt:lpstr>Policies</vt:lpstr>
      <vt:lpstr>PREPARE A RESPONSE PLAN</vt:lpstr>
      <vt:lpstr>INCIDENT RESPONSE PLAN</vt:lpstr>
      <vt:lpstr>CREATE AN ACCOUNTABILITY CHART FOR IT</vt:lpstr>
      <vt:lpstr>A SAMPLE SECURITY STACK</vt:lpstr>
      <vt:lpstr>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Don DaRe</dc:creator>
  <cp:lastModifiedBy>Don DaRe</cp:lastModifiedBy>
  <cp:revision>2</cp:revision>
  <cp:lastPrinted>2019-04-15T17:30:21Z</cp:lastPrinted>
  <dcterms:created xsi:type="dcterms:W3CDTF">2022-07-25T14:19:12Z</dcterms:created>
  <dcterms:modified xsi:type="dcterms:W3CDTF">2022-07-27T14:09:05Z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0x0101002093C3201C25404CA179C44AE20926B9</vt:lpwstr>
  </property>
  <property fmtid="{D5CDD505-2E9C-101B-9397-08002B2CF9AE}" pid="3" name="Order">
    <vt:r8>1800</vt:r8>
  </property>
  <property fmtid="{D5CDD505-2E9C-101B-9397-08002B2CF9AE}" pid="4" name="MediaServiceImageTags">
    <vt:lpwstr/>
  </property>
</Properties>
</file>